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426" r:id="rId7"/>
    <p:sldId id="428" r:id="rId8"/>
    <p:sldId id="437" r:id="rId9"/>
    <p:sldId id="277" r:id="rId10"/>
    <p:sldId id="420" r:id="rId11"/>
    <p:sldId id="429" r:id="rId12"/>
    <p:sldId id="431" r:id="rId13"/>
    <p:sldId id="432" r:id="rId14"/>
    <p:sldId id="433" r:id="rId15"/>
    <p:sldId id="434" r:id="rId16"/>
    <p:sldId id="435" r:id="rId17"/>
    <p:sldId id="262" r:id="rId18"/>
    <p:sldId id="272" r:id="rId19"/>
    <p:sldId id="273" r:id="rId20"/>
    <p:sldId id="436" r:id="rId21"/>
    <p:sldId id="438" r:id="rId22"/>
    <p:sldId id="439" r:id="rId23"/>
    <p:sldId id="274" r:id="rId24"/>
    <p:sldId id="427" r:id="rId25"/>
    <p:sldId id="417" r:id="rId26"/>
    <p:sldId id="409" r:id="rId27"/>
    <p:sldId id="421" r:id="rId28"/>
    <p:sldId id="405" r:id="rId29"/>
    <p:sldId id="280" r:id="rId30"/>
    <p:sldId id="281" r:id="rId31"/>
    <p:sldId id="408" r:id="rId32"/>
    <p:sldId id="406" r:id="rId33"/>
    <p:sldId id="407" r:id="rId34"/>
    <p:sldId id="430" r:id="rId35"/>
  </p:sldIdLst>
  <p:sldSz cx="12192000" cy="6858000"/>
  <p:notesSz cx="6669088" cy="9753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CCCCFF"/>
    <a:srgbClr val="FFC3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102" d="100"/>
          <a:sy n="102" d="100"/>
        </p:scale>
        <p:origin x="-67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6T16:41:56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186 775 12427 0 0,'-43'-68'1576'0'0,"7"-2"-1008"0"0,14 2-392 0 0,-2-2 2089 0 0,7 0-2113 0 0,7 7-16 0 0,5-2 8 0 0,-24-17-40 0 0,29 26-16 0 0,3 5 8 0 0,1 10-64 0 0,6 12-224 0 0,2 5-344 0 0,10 9-185 0 0,7 13-415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6T16:47:41.4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446 141 208 0 0,'-3'0'189'0'0,"0"-1"-1"0"0,0 0 1 0 0,-1 1-1 0 0,1 0 1 0 0,0 0-1 0 0,0 0 1 0 0,-1 0-1 0 0,1 0 1 0 0,0 1-1 0 0,0-1 1 0 0,-1 1-1 0 0,1 0 1 0 0,0 0 0 0 0,0 0-1 0 0,0 0 1 0 0,0 1-1 0 0,0-1 1 0 0,0 1-1 0 0,1 0 1 0 0,-1-1-1 0 0,0 1 1 0 0,1 1-1 0 0,0-1 1 0 0,-1 0-1 0 0,1 1 1 0 0,0-1 0 0 0,0 1-1 0 0,0-1 1 0 0,0 1-1 0 0,1 0 1 0 0,-1 0-1 0 0,1 0 1 0 0,-1 1-189 0 0,-37 106 897 0 0,39-108-878 0 0,-10 68 117 0 0,31-120-112 0 0,2-21-23 0 0,-14 39 2 0 0,2 0 0 0 0,0 1 0 0 0,2 1-1 0 0,1 0 1 0 0,2 0 0 0 0,1 2 0 0 0,4-4-3 0 0,-18 29 23 0 0,-3 2-10 0 0,0 1 3 0 0,0 0 8 0 0,7 38 99 0 0,-45 263 521 0 0,38-297-630 0 0,0-3-4 0 0,0-1-2 0 0,0-20 0 0 0,41-142-24 0 0,-20 115 16 0 0,-15 52-314 0 0,4 14-22 0 0,-7-7-118 0 0</inkml:trace>
  <inkml:trace contextRef="#ctx0" brushRef="#br0" timeOffset="6224.855">372 476 544 0 0,'0'0'117'0'0,"0"0"37"0"0,0 0 73 0 0,0 0-66 0 0,0 0-54 0 0,-1-1 53 0 0,1 0-67 0 0,-1 0 39 0 0,-1 0 71 0 0,0-2 56 0 0,0 2-118 0 0,1-1-64 0 0,1 2-63 0 0,0 0 0 0 0,-1-1 0 0 0,1 1 0 0 0,0 0 0 0 0,0 0 0 0 0,-1-1 0 0 0,1 1 0 0 0,0 0 0 0 0,-1 0-1 0 0,1-1 1 0 0,0 1 0 0 0,-1 0 0 0 0,1 0 0 0 0,0 0 0 0 0,-1-1 0 0 0,1 1 0 0 0,-1 0 0 0 0,1 0 0 0 0,0 0 0 0 0,-1 0 0 0 0,1 0 0 0 0,-1 0 0 0 0,1 0-1 0 0,0 0 1 0 0,-1 0 0 0 0,1 0 0 0 0,-1 0 0 0 0,1 0 0 0 0,0 0 0 0 0,-1 0 0 0 0,1 0 0 0 0,0 1 0 0 0,-1-1 0 0 0,1 0 0 0 0,0 0 0 0 0,-1 0 0 0 0,1 0-1 0 0,0 1 1 0 0,-1-1 0 0 0,1 0 0 0 0,0 1 0 0 0,-1-1 0 0 0,1 0 0 0 0,0 0 0 0 0,0 1 0 0 0,-1-1 0 0 0,1 0 0 0 0,0 1 0 0 0,0-1 0 0 0,0 0 0 0 0,-1 1-1 0 0,1-1 1 0 0,0 1 0 0 0,0-1 0 0 0,0 0 0 0 0,0 1 0 0 0,0-1 0 0 0,0 1 0 0 0,0-1 0 0 0,0 0 0 0 0,0 1 0 0 0,0-1 0 0 0,0 1 0 0 0,0-1 0 0 0,0 0 0 0 0,0 1-1 0 0,0-1 1 0 0,1 1-14 0 0,-4 6-9 0 0,-9 108 1346 0 0,12-116-1336 0 0,0 1 0 0 0,0-1 0 0 0,1 0 0 0 0,-1 1 0 0 0,1-1 0 0 0,-1 1 0 0 0,0-1 0 0 0,1 1 0 0 0,-1-1 0 0 0,1 1 0 0 0,-1-1 0 0 0,1 1 0 0 0,-1 0 0 0 0,1-1 0 0 0,0 1 0 0 0,-1 0 0 0 0,1-1 1 0 0,-1 1-1 0 0,1 0 0 0 0,0 0 0 0 0,-1 0 0 0 0,1-1 0 0 0,0 1 0 0 0,-1 0 0 0 0,1 0 0 0 0,0 0 0 0 0,-1 0 0 0 0,1 0 0 0 0,0 0 0 0 0,-1 0 0 0 0,1 1 0 0 0,0-1 0 0 0,-1 0 0 0 0,1 0 0 0 0,0 0 0 0 0,-1 1 0 0 0,1-1 0 0 0,-1 0 0 0 0,1 1 0 0 0,-1-1 0 0 0,1 0 0 0 0,0 1 0 0 0,-1-1 0 0 0,1 1 0 0 0,-1-1 0 0 0,0 1 0 0 0,1-1 0 0 0,-1 1 0 0 0,1-1 0 0 0,-1 1 0 0 0,0-1 0 0 0,1 1 0 0 0,-1 0 0 0 0,0-1 0 0 0,0 1 0 0 0,1-1 0 0 0,-1 1 0 0 0,0 0 0 0 0,0-1 0 0 0,0 1 0 0 0,0 0 0 0 0,0-1 0 0 0,0 1 0 0 0,0 0 0 0 0,0-1 0 0 0,0 1 0 0 0,0 0 0 0 0,0-1 0 0 0,-1 1 0 0 0,1 0-1 0 0,63-133 17 0 0,-31 62-9 0 0,-31 69 2 0 0,-1 1 11 0 0,0 0 7 0 0,0 0 19 0 0,0 0 17 0 0,0 0 12 0 0,0 0 2 0 0,0 0 17 0 0,0 10 235 0 0,-36 143-80 0 0,35-143-245 0 0,11-21 6 0 0,-2 0-11 0 0,27-35 0 0 0,11-30 39 0 0,-46 76-30 0 0,0 0-1 0 0,-61 70 79 0 0,-36 73 396 0 0,97-143-413 0 0,0 0 1 0 0,0 0-6 0 0,0 0-2 0 0,0 0-8 0 0,0 0-11 0 0,38-240 395 0 0,-46 241-383 0 0,0 5-70 0 0,-1 0 0 0 0,1 1 0 0 0,0 0 0 0 0,1 0 0 0 0,0 1 1 0 0,0 0-1 0 0,1 0 0 0 0,0 0 0 0 0,0 1 0 0 0,1 0 0 0 0,0 0 1 0 0,0 1-1 0 0,1-1 0 0 0,1 1 0 0 0,-1 0 0 0 0,1 0 0 0 0,1 0 1 0 0,0 1-1 0 0,0 8 14 0 0,0-6-1026 0 0</inkml:trace>
  <inkml:trace contextRef="#ctx0" brushRef="#br0" timeOffset="8165.648">49 815 96 0 0,'0'0'161'0'0,"0"0"7"0"0,0 0 11 0 0,-27 22 3782 0 0,25-20-3921 0 0,0 1 0 0 0,0-1 0 0 0,0 1-1 0 0,0-1 1 0 0,1 1 0 0 0,-1-1 0 0 0,1 1 0 0 0,-1 0 0 0 0,1 0 0 0 0,0 0 0 0 0,0-1 0 0 0,0 1-1 0 0,1 0 1 0 0,-1 1 0 0 0,1-1 0 0 0,-1 0 0 0 0,1 0 0 0 0,0 0 0 0 0,0 0 0 0 0,1 0-1 0 0,-1 0-39 0 0,0 2 23 0 0,7 32 160 0 0,9-87-174 0 0,18-77-1 0 0,-34 126 0 0 0,0 1 0 0 0,0 0 2 0 0,0 0 4 0 0,0 0 4 0 0,1 5 38 0 0,-5 181 1112 0 0,4-185-1147 0 0,0-1-5 0 0,0 0-5 0 0,0 0 2 0 0,0 0-4 0 0,3-21-1 0 0,1-11 11 0 0,2-1 0 0 0,1 1 0 0 0,2 1 0 0 0,1-1 0 0 0,1 2 0 0 0,2-1 0 0 0,5-7-19 0 0,-17 37 53 0 0,-1 1 12 0 0,0 0 17 0 0,0 0 19 0 0,0 0 8 0 0,0 0-2 0 0,-1 26 111 0 0,0-21-305 0 0,0 1 0 0 0,0 0 0 0 0,1-1 1 0 0,0 1-1 0 0,0-1 0 0 0,1 1 0 0 0,0-1 0 0 0,-1 1 1 0 0,2-1-1 0 0,-1 1 0 0 0,1-1 0 0 0,0 0 0 0 0,0 1 1 0 0,0-1-1 0 0,1 0 0 0 0,1 2 87 0 0,3 0-1119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6T16:47: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40 254 32 0 0,'0'0'48'0'0,"-19"-30"1080"0"0,3-3-1022 0 0,12 25 8 0 0,4 8 20 0 0,0-35 3568 0 0,15-2-2374 0 0,-9 65-622 0 0,-24 113-278 0 0,18-141-442 0 0,28-50 64 0 0,-22 19-43 0 0,2-1 1 0 0,1 2 0 0 0,1-1 0 0 0,1 1 0 0 0,2 1-1 0 0,11-17-7 0 0,-24 46 3 0 0,0 0-1 0 0,0 1 1 0 0,0-1 0 0 0,0 0-1 0 0,1 0 1 0 0,-1 1-1 0 0,0-1 1 0 0,0 0 0 0 0,0 0-1 0 0,1 0 1 0 0,-1 1-1 0 0,0-1 1 0 0,0 0-1 0 0,1 0 1 0 0,-1 0 0 0 0,0 0-1 0 0,0 0 1 0 0,1 1-1 0 0,-1-1 1 0 0,0 0-1 0 0,1 0 1 0 0,-1 0 0 0 0,0 0-1 0 0,0 0 1 0 0,1 0-1 0 0,-1 0 1 0 0,0 0-1 0 0,1 0 1 0 0,-1 0 0 0 0,0 0-1 0 0,0 0 1 0 0,1 0-1 0 0,-1 0 1 0 0,0-1-1 0 0,1 1 1 0 0,-1 0 0 0 0,0 0-1 0 0,0 0 1 0 0,1 0-1 0 0,-1 0 1 0 0,0-1 0 0 0,0 1-3 0 0,-6 43 24 0 0,4-33 2 0 0,-35 190 137 0 0,103-378-155 0 0,-59 171 0 0 0,-6 6 0 0 0,-1 1 1 0 0,7 44 46 0 0,-33 85-23 0 0,27-120-450 0 0,1-6 60 0 0</inkml:trace>
  <inkml:trace contextRef="#ctx0" brushRef="#br0" timeOffset="1359.708">109 510 96 0 0,'0'0'176'0'0,"-25"29"4114"0"0,-9 31-3580 0 0,29-15-501 0 0,22-52-179 0 0,38-164-4 0 0,-43 131 4 0 0,-12 33 4 0 0,2 1 1 0 0,-1-1 0 0 0,1 1-1 0 0,-1 0 1 0 0,2-1-1 0 0,-1 1 1 0 0,1 0-1 0 0,0 0 1 0 0,0 0 0 0 0,1 1-1 0 0,0-1 1 0 0,0 1-1 0 0,0 0 1 0 0,0 0 0 0 0,1 0-1 0 0,0 1 1 0 0,0-1-1 0 0,1 1-34 0 0,-5 3 142 0 0,-1 1 3 0 0,0 0 6 0 0,2 5 109 0 0,-1 3-184 0 0,1 1 0 0 0,-1 0 1 0 0,0 0-1 0 0,0 0 0 0 0,-1 0 0 0 0,-1 0 1 0 0,1 0-1 0 0,-2 0 0 0 0,1 0 1 0 0,-1 0-1 0 0,0 0 0 0 0,-1-1 0 0 0,-2 6-76 0 0,-8 38 192 0 0,2-33-103 0 0,90-194-118 0 0,-78 171 29 0 0,-1 2 0 0 0,0 1 1 0 0,1-1-1 0 0,-1 1 0 0 0,0-1 0 0 0,1 0 1 0 0,-1 1-1 0 0,1-1 0 0 0,-1 1 0 0 0,1 0 1 0 0,0-1-1 0 0,-1 1 0 0 0,1-1 1 0 0,0 1-1 0 0,0 0 0 0 0,0 0 0 0 0,0-1 1 0 0,0 1-1 0 0,0 0 0 0 0,0 0 0 0 0,1 0 1 0 0,-1 0-1 0 0,0 0 0 0 0,1 1 1 0 0,-1-1-1 0 0,1 0 0 0 0,-1 0 0 0 0,0 1 1 0 0,1-1-1 0 0,-1 1 0 0 0,1 0 1 0 0,0-1-1 0 0,-1 1 0 0 0,1 0 0 0 0,-10 67 37 0 0,-25 51-15 0 0,33-117-66 0 0,0-1-83 0 0,0 0-88 0 0,0 0-67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6T16:47:54.90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142 239 144 0 0,'-34'22'1695'0'0,"-34"7"1440"0"0,66-29-3095 0 0,0 1-1 0 0,0-1 0 0 0,0 0 1 0 0,1 1-1 0 0,-1-1 0 0 0,0 1 0 0 0,1-1 1 0 0,-1 1-1 0 0,0 0 0 0 0,1 0 1 0 0,-1 0-1 0 0,1 0 0 0 0,-1 0 0 0 0,1 0 1 0 0,0 0-1 0 0,-1 0 0 0 0,1 1 1 0 0,0-1-1 0 0,0 0 0 0 0,0 1 0 0 0,0-1 1 0 0,0 1-1 0 0,0-1 0 0 0,0 1 1 0 0,0 0-1 0 0,1-1 0 0 0,-1 1 0 0 0,1 0 1 0 0,-1 0-1 0 0,1-1 0 0 0,0 1 1 0 0,-1 0-1 0 0,1 0 0 0 0,0-1 0 0 0,0 1 1 0 0,0 0-1 0 0,0 0 0 0 0,1 0 1 0 0,-1-1-1 0 0,1 1 0 0 0,-1 0 1 0 0,1-1-1 0 0,-1 1 0 0 0,1 0 0 0 0,0-1 1 0 0,0 1-1 0 0,0 0 0 0 0,0-1 1 0 0,0 0-1 0 0,0 1-39 0 0,-1-1 2 0 0,0-1 0 0 0,1 1 0 0 0,-1-1 0 0 0,1 1 0 0 0,-1 0 0 0 0,1-1 0 0 0,-1 1 0 0 0,1-1 0 0 0,-1 1 0 0 0,1-1 0 0 0,0 1 0 0 0,-1-1 0 0 0,1 0 0 0 0,0 1 0 0 0,-1-1 0 0 0,1 0 0 0 0,0 1 0 0 0,-1-1 0 0 0,1 0 0 0 0,0 0 0 0 0,0 0 0 0 0,-1 0 0 0 0,1 1 0 0 0,0-1 0 0 0,0 0 1 0 0,-1 0-1 0 0,1-1 0 0 0,0 1 0 0 0,0 0 0 0 0,-1 0 0 0 0,1 0 0 0 0,0 0 0 0 0,-1-1 0 0 0,1 1 0 0 0,0 0 0 0 0,0-1 0 0 0,-1 1 0 0 0,1 0 0 0 0,-1-1 0 0 0,1 1 0 0 0,0-1 0 0 0,-1 1 0 0 0,1-1 0 0 0,-1 1 0 0 0,1-1 0 0 0,-1 1 0 0 0,1-1 0 0 0,-1 0 0 0 0,0 1 0 0 0,1-1 0 0 0,-1 0 0 0 0,0 1 0 0 0,1-1 0 0 0,-1 0 0 0 0,0 0-2 0 0,24-39 31 0 0,-23 40-30 0 0,75-179 23 0 0,-65 161 40 0 0,-8 30-27 0 0,-1-1 0 0 0,0 0 0 0 0,-1 1 0 0 0,0-1 0 0 0,-1 1 1 0 0,-1-1-1 0 0,1 1 0 0 0,-2-1 0 0 0,0 0 0 0 0,0 1 0 0 0,-1-1 1 0 0,-1 4-38 0 0,-11 81 402 0 0,15-95-394 0 0,1-4-2 0 0,80-173-12 0 0,-52 137 14 0 0,-28 39 0 0 0,-1 0 1 0 0,6 21 28 0 0,-19 88 29 0 0,4-29-58 0 0,23-112-8 0 0,41-154 0 0 0,-51 172 0 0 0,-2 4-6 0 0,0 0 0 0 0,1 1 0 0 0,0-1 0 0 0,1 1 0 0 0,0 0 0 0 0,0 0 0 0 0,1 0 1 0 0,0 0-1 0 0,1 1 0 0 0,0 0 0 0 0,0 0 0 0 0,4-3 6 0 0,17 4-943 0 0,-18 10 324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6T16:47:57.6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8 161 488 0 0,'0'0'188'0'0,"0"0"-103"0"0,0 0 134 0 0,0 0 67 0 0,0 0 35 0 0,0 0-21 0 0,0 0-45 0 0,0 0-22 0 0,0-10 1530 0 0,-7 149-62 0 0,22-169-1681 0 0,65-208-12 0 0,-80 238-5 0 0,0 1 0 0 0,1-1 0 0 0,-1 0 0 0 0,0 1 0 0 0,0-1 1 0 0,1 1-1 0 0,-1-1 0 0 0,0 0 0 0 0,1 1 0 0 0,-1-1 1 0 0,0 0-1 0 0,1 1 0 0 0,-1-1 0 0 0,0 0 0 0 0,1 1 0 0 0,-1-1 1 0 0,1 0-1 0 0,-1 0 0 0 0,1 0 0 0 0,-1 1 0 0 0,1-1 1 0 0,-1 0-1 0 0,1 0 0 0 0,-1 0 0 0 0,1 0 0 0 0,-1 0 0 0 0,1 0 1 0 0,-1 0-1 0 0,0 0 0 0 0,1 0 0 0 0,-1 0 0 0 0,1 0 1 0 0,-1 0-1 0 0,1 0 0 0 0,-1 0 0 0 0,1-1 0 0 0,-1 1 0 0 0,1 0 1 0 0,-1 0-1 0 0,1 0 0 0 0,-1-1 0 0 0,0 1 0 0 0,1 0 0 0 0,-1-1 1 0 0,1 1-1 0 0,-1 0 0 0 0,0-1 0 0 0,1 1 0 0 0,-1 0 1 0 0,0-1-1 0 0,0 1 0 0 0,1-1 0 0 0,-1 1 0 0 0,0-1 0 0 0,0 1 1 0 0,0 0-1 0 0,1-1 0 0 0,-1 1 0 0 0,0-1 0 0 0,0 0-3 0 0,7 45 151 0 0,-34 173 105 0 0,104-405-221 0 0,-77 189-31 0 0,0-1 1 0 0,1 1-1 0 0,-1 0 0 0 0,0-1 1 0 0,1 1-1 0 0,-1 0 1 0 0,0-1-1 0 0,1 1 0 0 0,-1 0 1 0 0,1-1-1 0 0,-1 1 1 0 0,1-1-1 0 0,-1 1 0 0 0,1-1 1 0 0,0 0-1 0 0,-1 1 0 0 0,1-1 1 0 0,0 1-1 0 0,-1-1 1 0 0,1 0-1 0 0,0 1 0 0 0,-1-1 1 0 0,1 0-1 0 0,0 0 1 0 0,0 0-1 0 0,-1 0 0 0 0,1 0 1 0 0,0 0-1 0 0,0 0 1 0 0,-1 0-1 0 0,1 0 0 0 0,0 0 1 0 0,0 0-1 0 0,-1 0 1 0 0,1 0-1 0 0,0 0 0 0 0,-1-1 1 0 0,1 1-1 0 0,0 0 1 0 0,-1-1-1 0 0,1 1 0 0 0,0 0 1 0 0,-1-1-1 0 0,1 1 1 0 0,-1-1-1 0 0,1 1 0 0 0,0-1 1 0 0,-1 1-1 0 0,1-1 1 0 0,-1 1-1 0 0,0-1 0 0 0,1 0 1 0 0,-1 1-1 0 0,1-1 1 0 0,-1 0-1 0 0,0 1 0 0 0,0-1 1 0 0,1 0-1 0 0,-1 1 1 0 0,0-1-1 0 0,0 0 0 0 0,0 0 1 0 0,0 1-1 0 0,0-1 1 0 0,0 0-1 0 0,0 0 0 0 0,0 0-4 0 0,-4 66 218 0 0,-26 29 150 0 0,29-94-348 0 0,1 0-9 0 0,1-5-3 0 0,3-10-8 0 0,0-11 0 0 0,2 1 0 0 0,1 0 0 0 0,0 0 0 0 0,2 1 0 0 0,1 0 0 0 0,1 0 0 0 0,9-12 0 0 0,-3 22-75 0 0,-11 14-2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6T16:47:59.56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61 54 688 0 0,'-2'6'112'0'0,"-9"15"154"0"0,3-14 88 0 0,2-4 38 0 0,-4-2-273 0 0,-2 2 22 0 0,1 1 196 0 0,10-3-56 0 0,1-1-33 0 0,0 0-36 0 0,0 0-17 0 0,3 6 1356 0 0,-2-5-1551 0 0,0 1-1 0 0,0-1 1 0 0,0 0 0 0 0,0 1 0 0 0,0-1 0 0 0,0 0 0 0 0,0 0 0 0 0,0 0 0 0 0,1 0 0 0 0,-1 0-1 0 0,0 0 1 0 0,1 0 0 0 0,-1 0 0 0 0,1-1 0 0 0,-1 1 0 0 0,1 0 0 0 0,-1-1 0 0 0,1 0 0 0 0,-1 1-1 0 0,1-1 1 0 0,0 0 0 0 0,-1 1 0 0 0,1-1 0 0 0,-1 0 0 0 0,1 0 0 0 0,0 0 0 0 0,-1-1 0 0 0,1 1-1 0 0,0 0 1 0 0,-1-1 0 0 0,1 1 0 0 0,-1-1 0 0 0,1 1 0 0 0,-1-1 0 0 0,1 0 0 0 0,-1 1 0 0 0,0-1-1 0 0,1 0 1 0 0,-1 0 0 0 0,0 0 0 0 0,1 0 0 0 0,-1 0 0 0 0,0-1 0 0 0,0 1 0 0 0,0 0 0 0 0,0 0-1 0 0,0-1 1 0 0,0 0 0 0 0,61-86 7 0 0,-47 71 96 0 0,-15 28-28 0 0,0 0 0 0 0,0 1-1 0 0,-1-1 1 0 0,0 0 0 0 0,-1 1 0 0 0,-1-1 0 0 0,1 0 0 0 0,-2 0 0 0 0,0-1 0 0 0,0 1 0 0 0,-1-1 0 0 0,-5 9-75 0 0,-15 14 118 0 0,25-32-112 0 0,0-1-12 0 0,0 0-2 0 0,0 0 0 0 0,1-7-21 0 0,102-134 28 0 0,-103 142 2 0 0,0-1 1 0 0,0 1 0 0 0,0-1 0 0 0,0 1 0 0 0,0-1 0 0 0,0 1 0 0 0,0-1-1 0 0,0 1 1 0 0,1-1 0 0 0,-1 1 0 0 0,0-1 0 0 0,0 1 0 0 0,1-1 0 0 0,-1 0-1 0 0,0 1 1 0 0,0-1 0 0 0,1 0 0 0 0,-1 1 0 0 0,0-1 0 0 0,1 1-1 0 0,-1-1 1 0 0,1 0 0 0 0,-1 0 0 0 0,0 1 0 0 0,1-1 0 0 0,-1 0 0 0 0,1 0-1 0 0,-1 1 1 0 0,1-1 0 0 0,-1 0 0 0 0,1 0 0 0 0,-1 0 0 0 0,1 0 0 0 0,-1 0-1 0 0,1 0 1 0 0,-1 0 0 0 0,1 0 0 0 0,-1 0 0 0 0,0 0 0 0 0,1 0-1 0 0,-1 0 1 0 0,1 0 0 0 0,-1 0 0 0 0,1 0 0 0 0,-1-1 0 0 0,1 1 0 0 0,-1 0-1 0 0,1 0 1 0 0,-1-1 0 0 0,0 1 0 0 0,1 0 0 0 0,-1 0 0 0 0,1-1 0 0 0,-1 1-1 0 0,0 0 1 0 0,1-1 0 0 0,-1 1 0 0 0,1-1-2 0 0,-7 46 70 0 0,-35 71 95 0 0,79-185-133 0 0,-29 46-32 0 0,56-87-6 0 0,-46 127 68 0 0,-17-9-63 0 0,-1 0 0 0 0,1 0-1 0 0,-2 0 1 0 0,1 0-1 0 0,-1 0 1 0 0,0 0-1 0 0,0 0 1 0 0,-1 0 0 0 0,0 0-1 0 0,-1 0 1 0 0,1 0-1 0 0,-2 0 1 0 0,1-1-1 0 0,-1 1 1 0 0,-3 5 1 0 0,3-5-475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6T16:48:00.9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32 190 736 0 0,'-31'31'3589'0'0,"31"-31"-3361"0"0,0 0-19 0 0,0 0-66 0 0,0 0-50 0 0,0 0-19 0 0,0 0-17 0 0,0 0-34 0 0,0 0-14 0 0,0 0-1 0 0,25 21 24 0 0,11 27-25 0 0,-28-6 10 0 0,7-112-15 0 0,-12 51-4 0 0,1-1 0 0 0,0 0-1 0 0,2 1 1 0 0,0 0 0 0 0,1 0 0 0 0,1 1-1 0 0,1 0 1 0 0,2-3 2 0 0,-11 22 11 0 0,0-1 0 0 0,-1 0 0 0 0,1 1 1 0 0,0-1-1 0 0,0 0 0 0 0,0 1 0 0 0,0-1 0 0 0,-1 1 0 0 0,1-1 0 0 0,0 0 0 0 0,0 1 0 0 0,0-1 0 0 0,0 0 1 0 0,0 1-1 0 0,0-1 0 0 0,0 1 0 0 0,0-1 0 0 0,0 0 0 0 0,0 1 0 0 0,0-1 0 0 0,0 1 0 0 0,1-1 0 0 0,-1 0 1 0 0,0 1-1 0 0,0-1 0 0 0,0 1 0 0 0,0-1 0 0 0,1 0 0 0 0,-1 1 0 0 0,0-1 0 0 0,0 0 0 0 0,1 0 1 0 0,-1 1-1 0 0,0-1 0 0 0,0 0 0 0 0,1 1 0 0 0,-1-1 0 0 0,0 0 0 0 0,1 0 0 0 0,-1 0 0 0 0,0 1 0 0 0,1-1 1 0 0,-1 0-1 0 0,1 0 0 0 0,-1 0 0 0 0,0 0 0 0 0,1 0 0 0 0,-1 0 0 0 0,1 0 0 0 0,-1 0 0 0 0,0 0 0 0 0,1 0 1 0 0,-1 0-1 0 0,1 0 0 0 0,-1 0 0 0 0,0 0 0 0 0,1 0 0 0 0,-1 0 0 0 0,0 0 0 0 0,1 0 0 0 0,-1-1-11 0 0,-4 47 418 0 0,-18 98-74 0 0,42-163-391 0 0,49-117 54 0 0,-36 72 4 0 0,-26 69 21 0 0,-5 2-26 0 0,0 1-1 0 0,0-1 1 0 0,0 1 0 0 0,-1 0 0 0 0,0-1 0 0 0,0 1 0 0 0,-1 0-1 0 0,0 0 1 0 0,-1 0 0 0 0,0-1 0 0 0,0 1 0 0 0,0 0 0 0 0,-1-1 0 0 0,0 1-1 0 0,-1-1 1 0 0,-3 8-6 0 0,-12 79 83 0 0,18-94-73 0 0,8-18-14 0 0,70-235 19 0 0,-78 252-30 0 0,1-1 0 0 0,-1 0-1 0 0,0 0 1 0 0,1 1 0 0 0,-1-1 0 0 0,1 0-1 0 0,0 0 1 0 0,-1 1 0 0 0,1-1 0 0 0,0 1-1 0 0,0-1 1 0 0,0 1 0 0 0,0-1 0 0 0,0 1 0 0 0,0-1-1 0 0,1 1 1 0 0,-1 0 0 0 0,0 0 0 0 0,1 0-1 0 0,-1 0 1 0 0,1 0 0 0 0,-1 0 0 0 0,1 0-1 0 0,0 0 1 0 0,-1 0 0 0 0,1 1 0 0 0,0-1-1 0 0,-1 1 1 0 0,1-1 0 0 0,0 1 0 0 0,0 0-1 0 0,0 0 1 0 0,-1-1 0 0 0,1 1 0 0 0,0 0-1 0 0,0 1 1 0 0,0-1 0 0 0,-1 0 0 0 0,1 1-1 0 0,0-1 1 0 0,0 0 0 0 0,0 1 15 0 0,2 7-471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6T16:48:02.15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46 136 32 0 0,'-44'44'2802'0'0,"44"-43"-2618"0"0,0-1-3 0 0,-1 2-159 0 0,1-1-1 0 0,0 0 0 0 0,0 1 0 0 0,0-1 0 0 0,-1 1 0 0 0,1-1 0 0 0,1 1 1 0 0,-1-1-1 0 0,0 0 0 0 0,0 1 0 0 0,0-1 0 0 0,1 1 0 0 0,-1-1 0 0 0,1 0 1 0 0,-1 1-1 0 0,1-1 0 0 0,-1 0 0 0 0,1 1 0 0 0,0-1 0 0 0,0 0 1 0 0,0 0-1 0 0,0 0 0 0 0,-1 0 0 0 0,1 0 0 0 0,1 0 0 0 0,-1 0 0 0 0,0 0 1 0 0,0 0-1 0 0,0 0 0 0 0,0 0 0 0 0,1-1 0 0 0,-1 1 0 0 0,0-1 1 0 0,1 1-1 0 0,-1-1 0 0 0,2 1-21 0 0,-1-1 0 0 0,1 0 0 0 0,-1 0 0 0 0,1-1 0 0 0,-1 1 0 0 0,0-1 0 0 0,1 0 0 0 0,-1 1 0 0 0,0-1 0 0 0,1 0 0 0 0,-1 0 0 0 0,0 0 0 0 0,0-1 0 0 0,0 1 1 0 0,0-1-1 0 0,0 1 0 0 0,0-1 0 0 0,0 1 0 0 0,-1-1 0 0 0,1 0 0 0 0,0 0 0 0 0,-1 0 0 0 0,0 0 0 0 0,1 0 0 0 0,-1 0 0 0 0,0 0 0 0 0,0-1 0 0 0,0 1 0 0 0,91-163 0 0 0,-92 166 9 0 0,0 0 1 0 0,0 0-1 0 0,1 0 0 0 0,-1 0 0 0 0,0-1 0 0 0,1 1 0 0 0,-1 0 0 0 0,1 0 1 0 0,-1 0-1 0 0,1-1 0 0 0,-1 1 0 0 0,1 0 0 0 0,-1 0 0 0 0,1-1 1 0 0,0 1-1 0 0,-1 0 0 0 0,1-1 0 0 0,0 1 0 0 0,0-1 0 0 0,-1 1 1 0 0,1-1-1 0 0,0 0 0 0 0,0 1 0 0 0,0-1 0 0 0,0 0 0 0 0,0 1 1 0 0,-1-1-1 0 0,1 0 0 0 0,0 0 0 0 0,0 0 0 0 0,0 0 0 0 0,0 0 0 0 0,0 0 1 0 0,0 0-1 0 0,0 0 0 0 0,0 0 0 0 0,0 0 0 0 0,0 0 0 0 0,-1-1 1 0 0,1 1-1 0 0,0 0 0 0 0,0-1 0 0 0,0 1 0 0 0,0 0 0 0 0,-1-1 1 0 0,1 1-1 0 0,0-1 0 0 0,0 0 0 0 0,-1 1 0 0 0,1-1 0 0 0,0 1 1 0 0,-1-1-1 0 0,1 0 0 0 0,-1 0 0 0 0,1 1 0 0 0,-1-1 0 0 0,1 0 0 0 0,-1 0 1 0 0,1 0-1 0 0,-1 0 0 0 0,0 0-9 0 0,-4 32 281 0 0,-2-1 0 0 0,-1-1 0 0 0,-1 0 1 0 0,-2 0-1 0 0,-1 0 0 0 0,-13 24-281 0 0,-11 8 97 0 0,33-56-91 0 0,1-4-12 0 0,1-1-2 0 0,0 0 0 0 0,58-124-24 0 0,-32 62 40 0 0,-25 61 0 0 0,-1 1 2 0 0,0 0 3 0 0,-25 196 52 0 0,24-193-66 0 0,1-3-6 0 0,2-2 1 0 0,108-259 4 0 0,-68 192 12 0 0,-28 80-576 0 0,-11 1 130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6T16:48:07.29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53 116 408 0 0,'-2'1'38'0'0,"-9"6"-93"0"0,6-5 137 0 0,2-1 68 0 0,1-1 13 0 0,1 0-64 0 0,0 0-8 0 0,0-1-50 0 0,1 1 0 0 0,-1 0 0 0 0,0-1 0 0 0,0 1 0 0 0,1 0 0 0 0,-1 0-1 0 0,0-1 1 0 0,0 1 0 0 0,0 0 0 0 0,1 0 0 0 0,-1 0 0 0 0,0 0 0 0 0,0 0 0 0 0,0 0 0 0 0,1 0 0 0 0,-1 0-1 0 0,0 1 1 0 0,0-1 0 0 0,0 0 0 0 0,1 0 0 0 0,-1 1 0 0 0,0-1 0 0 0,0 1 0 0 0,1-1 0 0 0,-1 0 0 0 0,0 1-1 0 0,1-1 1 0 0,-1 1 0 0 0,1-1 0 0 0,-1 1 0 0 0,0 0 0 0 0,1-1 0 0 0,-1 1 0 0 0,1 0 0 0 0,0-1 0 0 0,-1 1-1 0 0,1 0 1 0 0,0-1 0 0 0,-1 1 0 0 0,1 0 0 0 0,0 0 0 0 0,0 0 0 0 0,-1-1 0 0 0,1 1 0 0 0,0 0 0 0 0,0 0-1 0 0,0 0 1 0 0,0-1 0 0 0,0 1 0 0 0,0 0 0 0 0,0 0 0 0 0,1 0 0 0 0,-1-1 0 0 0,0 1 0 0 0,0 0-1 0 0,0 0 1 0 0,1-1 0 0 0,-1 1 0 0 0,1 0 0 0 0,-1 0 0 0 0,0-1 0 0 0,1 1 0 0 0,-1 0-41 0 0,46 61 112 0 0,-34-83-112 0 0,-10-165-23 0 0,2 179 258 0 0,-7 31-31 0 0,-7 38 292 0 0,-15 183 367 0 0,25-246-862 0 0,0 1 1 0 0,0 0 0 0 0,0 0-1 0 0,1 0 1 0 0,-1-1-1 0 0,0 1 1 0 0,0 0-1 0 0,1 0 1 0 0,-1 0 0 0 0,0 0-1 0 0,1 0 1 0 0,-1 0-1 0 0,0-1 1 0 0,0 1-1 0 0,1 0 1 0 0,-1 0 0 0 0,0 0-1 0 0,1 0 1 0 0,-1 0-1 0 0,0 0 1 0 0,0 0 0 0 0,1 0-1 0 0,-1 0 1 0 0,0 0-1 0 0,1 1 1 0 0,-1-1-1 0 0,0 0 1 0 0,0 0 0 0 0,1 0-1 0 0,-1 0 1 0 0,0 0-1 0 0,1 0 1 0 0,-1 1-1 0 0,0-1 1 0 0,0 0 0 0 0,0 0-1 0 0,1 0 1 0 0,-1 1-1 0 0,0-1 1 0 0,0 0-1 0 0,0 0 1 0 0,1 1 0 0 0,-1-1-1 0 0,0 0 1 0 0,0 0-1 0 0,0 1 1 0 0,0-1-2 0 0,14-32-1 0 0,38-184 9 0 0,-51 213-6 0 0,-1 2 4 0 0,0 1 2 0 0,0 0 0 0 0,0 0 0 0 0,1 6 8 0 0,21 192 16 0 0,-12-197-32 0 0,30-184 8 0 0,-25 82 14 0 0,-14 98-18 0 0,0 2 2 0 0,-1 1 2 0 0,-3 262 215 0 0,26-393-182 0 0,-9 82-39 0 0,-14 49 4 0 0,0 0 2 0 0,18 23 19 0 0,-14 62 49 0 0,-18 5 115 0 0,25-100-994 0 0,-9 8 104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6T16:48:09.39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85 5 360 0 0,'0'0'-33'0'0,"0"0"-57"0"0,0 0-46 0 0,0 0 132 0 0,-1 0 28 0 0,-6 0-5 0 0,-25-4 42 0 0,26 4-33 0 0,4 0 15 0 0,2 0 33 0 0,-2 1 5 0 0,-1 0 1 0 0,1 0-1 0 0,0 1 0 0 0,0-1 0 0 0,0 1 1 0 0,0 0-1 0 0,1-1 0 0 0,-1 1 0 0 0,0 0 1 0 0,1 0-1 0 0,-1 0 0 0 0,1 0 0 0 0,0 0 1 0 0,0 0-1 0 0,0 1 0 0 0,0-1 0 0 0,0 0 1 0 0,0 1-1 0 0,0-1 0 0 0,1 0 0 0 0,-1 1 1 0 0,1-1-1 0 0,0 1 0 0 0,0-1 0 0 0,0 1 1 0 0,0-1-1 0 0,0 1 0 0 0,0 1-81 0 0,-5 145 1023 0 0,12-51-924 0 0,-7-98-99 0 0,1 0 0 0 0,-1-1 0 0 0,0 1 1 0 0,0-1-1 0 0,0 1 0 0 0,0 0 0 0 0,0-1 0 0 0,0 1 1 0 0,0-1-1 0 0,1 1 0 0 0,-1 0 0 0 0,0-1 0 0 0,0 1 1 0 0,1 0-1 0 0,-1-1 0 0 0,0 1 0 0 0,0 0 0 0 0,1-1 0 0 0,-1 1 1 0 0,0 0-1 0 0,1 0 0 0 0,-1-1 0 0 0,1 1 0 0 0,-1 0 1 0 0,0 0-1 0 0,1 0 0 0 0,-1-1 0 0 0,0 1 0 0 0,1 0 1 0 0,-1 0-1 0 0,1 0 0 0 0,-1 0 0 0 0,1 0 0 0 0,-1 0 1 0 0,0 0-1 0 0,1 0 0 0 0,-1 0 0 0 0,1 0 0 0 0,-1 0 1 0 0,1 0-1 0 0,-1 0 0 0 0,0 0 0 0 0,1 1 0 0 0,-1-1 1 0 0,0 0-1 0 0,1 0 0 0 0,-1 0 0 0 0,1 1 0 0 0,28-170 23 0 0,6 42 9 0 0,-35 126-23 0 0,0 1 4 0 0,0 0-3 0 0,0 0-2 0 0,5 19 14 0 0,-10 124 312 0 0,2-29-122 0 0,3-113-204 0 0,1-8-7 0 0,7-41-4 0 0,-5 27 2 0 0,0 0 0 0 0,1 0 1 0 0,1 1-1 0 0,1-1 0 0 0,1 2 0 0 0,1-1 1 0 0,0 1-1 0 0,5-6 1 0 0,-13 24 0 0 0,0 1 1 0 0,1-1-1 0 0,-1 0 0 0 0,0 1 0 0 0,0-1 1 0 0,1 0-1 0 0,-1 1 0 0 0,1-1 1 0 0,-1 0-1 0 0,1 1 0 0 0,-1-1 1 0 0,1 1-1 0 0,-1-1 0 0 0,1 1 0 0 0,0-1 1 0 0,-1 1-1 0 0,1-1 0 0 0,-1 1 1 0 0,1 0-1 0 0,0-1 0 0 0,0 1 1 0 0,-1 0-1 0 0,1 0 0 0 0,0-1 1 0 0,0 1-1 0 0,-1 0 0 0 0,1 0 0 0 0,0 0 1 0 0,0 0-1 0 0,-1 0 0 0 0,1 0 1 0 0,0 0-1 0 0,0 0 0 0 0,-1 0 1 0 0,1 1-1 0 0,0-1 0 0 0,0 0 0 0 0,-1 0 1 0 0,1 1-1 0 0,0-1 0 0 0,-1 0 1 0 0,1 1-1 0 0,0-1 0 0 0,-1 0 1 0 0,1 1-1 0 0,-1-1 0 0 0,1 1 0 0 0,0 0 1 0 0,-1-1-1 0 0,1 1 0 0 0,-1-1 1 0 0,0 1-1 0 0,1 0 0 0 0,-1-1 1 0 0,1 1-1 0 0,-1 0 0 0 0,0-1 1 0 0,0 1-1 0 0,1 0 0 0 0,-1-1 0 0 0,0 1 1 0 0,0 0-1 0 0,0 0 0 0 0,0 0 1 0 0,0-1-1 0 0,0 1 0 0 0,0 0 1 0 0,0 0-1 0 0,0-1 0 0 0,0 1 0 0 0,11 59 32 0 0,-1 39-74 0 0,-9-93-425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6T16:48:10.53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40 103 56 0 0,'0'0'81'0'0,"0"0"39"0"0,0 0 14 0 0,-21 2 2477 0 0,4 135-1944 0 0,16-72-553 0 0,3-59-65 0 0,8-33-39 0 0,9-44-5 0 0,14-75-3 0 0,-19 119 15 0 0,-11 56 22 0 0,-11 129 48 0 0,15-109-70 0 0,9-112 48 0 0,29-143-82 0 0,-44 199 18 0 0,-1 6 6 0 0,0 1 1 0 0,0 0 0 0 0,7 38 8 0 0,-20 132 121 0 0,13-169-130 0 0,2-7 9 0 0,34-132 0 0 0,-11 130-301 0 0,-19 11 18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6T16:47:14.2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33 116 416 0 0,'-3'-7'40'0'0,"-2"3"-40"0"0,4-1 40 0 0,-1 0-152 0 0,-1-1 208 0 0,1 0 40 0 0,-13-18-48 0 0,13 18 0 0 0,2-2-24 0 0,0 2-48 0 0,2-2-56 0 0,-1 0-56 0 0,1 0 16 0 0,-2 2-80 0 0,0-2 72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8T15:48:50.295"/>
    </inkml:context>
    <inkml:brush xml:id="br0">
      <inkml:brushProperty name="width" value="0.1" units="cm"/>
      <inkml:brushProperty name="height" value="0.1" units="cm"/>
      <inkml:brushProperty name="color" value="#FF4E00"/>
      <inkml:brushProperty name="ignorePressure" value="1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1 1,'0'0,"0"0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8T15:48:52.270"/>
    </inkml:context>
    <inkml:brush xml:id="br0">
      <inkml:brushProperty name="width" value="0.1" units="cm"/>
      <inkml:brushProperty name="height" value="0.1" units="cm"/>
      <inkml:brushProperty name="color" value="#FF4E00"/>
      <inkml:brushProperty name="ignorePressure" value="1"/>
      <inkml:brushProperty name="inkEffects" value="rainbow"/>
      <inkml:brushProperty name="anchorX" value="-1016"/>
      <inkml:brushProperty name="anchorY" value="-1016"/>
      <inkml:brushProperty name="scaleFactor" value="0.5"/>
    </inkml:brush>
  </inkml:definitions>
  <inkml:trace contextRef="#ctx0" brushRef="#br0">0 1,'0'0,"0"0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8T15:48:56.823"/>
    </inkml:context>
    <inkml:brush xml:id="br0">
      <inkml:brushProperty name="width" value="0.1" units="cm"/>
      <inkml:brushProperty name="height" value="0.1" units="cm"/>
      <inkml:brushProperty name="color" value="#FF4E00"/>
      <inkml:brushProperty name="ignorePressure" value="1"/>
      <inkml:brushProperty name="inkEffects" value="rainbow"/>
      <inkml:brushProperty name="anchorX" value="-2032"/>
      <inkml:brushProperty name="anchorY" value="-2032"/>
      <inkml:brushProperty name="scaleFactor" value="0.5"/>
    </inkml:brush>
  </inkml:definitions>
  <inkml:trace contextRef="#ctx0" brushRef="#br0">1 0,'0'0,"0"0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8T15:48:58.382"/>
    </inkml:context>
    <inkml:brush xml:id="br0">
      <inkml:brushProperty name="width" value="0.1" units="cm"/>
      <inkml:brushProperty name="height" value="0.1" units="cm"/>
      <inkml:brushProperty name="color" value="#FF4E00"/>
      <inkml:brushProperty name="ignorePressure" value="1"/>
      <inkml:brushProperty name="inkEffects" value="rainbow"/>
      <inkml:brushProperty name="anchorX" value="-3048"/>
      <inkml:brushProperty name="anchorY" value="-3048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gnorePressure" value="1"/>
      <inkml:brushProperty name="inkEffects" value="rainbow"/>
      <inkml:brushProperty name="anchorX" value="-4064"/>
      <inkml:brushProperty name="anchorY" value="-4064"/>
      <inkml:brushProperty name="scaleFactor" value="0.5"/>
    </inkml:brush>
  </inkml:definitions>
  <inkml:trace contextRef="#ctx0" brushRef="#br0">0 1,'0'0,"0"0</inkml:trace>
  <inkml:trace contextRef="#ctx0" brushRef="#br1" timeOffset="1266.415">0 1,'0'0,"0"0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8T15:49:01.177"/>
    </inkml:context>
    <inkml:brush xml:id="br0">
      <inkml:brushProperty name="width" value="0.1" units="cm"/>
      <inkml:brushProperty name="height" value="0.1" units="cm"/>
      <inkml:brushProperty name="color" value="#FF4E00"/>
      <inkml:brushProperty name="ignorePressure" value="1"/>
      <inkml:brushProperty name="inkEffects" value="rainbow"/>
      <inkml:brushProperty name="anchorX" value="-5080"/>
      <inkml:brushProperty name="anchorY" value="-5080"/>
      <inkml:brushProperty name="scaleFactor" value="0.5"/>
    </inkml:brush>
  </inkml:definitions>
  <inkml:trace contextRef="#ctx0" brushRef="#br0">0 1,'0'0,"0"0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8T15:49:02.563"/>
    </inkml:context>
    <inkml:brush xml:id="br0">
      <inkml:brushProperty name="width" value="0.1" units="cm"/>
      <inkml:brushProperty name="height" value="0.1" units="cm"/>
      <inkml:brushProperty name="color" value="#FF4E00"/>
      <inkml:brushProperty name="ignorePressure" value="1"/>
      <inkml:brushProperty name="inkEffects" value="rainbow"/>
      <inkml:brushProperty name="anchorX" value="-6096"/>
      <inkml:brushProperty name="anchorY" value="-6096"/>
      <inkml:brushProperty name="scaleFactor" value="0.5"/>
    </inkml:brush>
  </inkml:definitions>
  <inkml:trace contextRef="#ctx0" brushRef="#br0">1 0,'0'0,"0"0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8T15:49:05.752"/>
    </inkml:context>
    <inkml:brush xml:id="br0">
      <inkml:brushProperty name="width" value="0.1" units="cm"/>
      <inkml:brushProperty name="height" value="0.1" units="cm"/>
      <inkml:brushProperty name="color" value="#FF4E00"/>
      <inkml:brushProperty name="ignorePressure" value="1"/>
      <inkml:brushProperty name="inkEffects" value="rainbow"/>
      <inkml:brushProperty name="anchorX" value="-7112"/>
      <inkml:brushProperty name="anchorY" value="-7112"/>
      <inkml:brushProperty name="scaleFactor" value="0.5"/>
    </inkml:brush>
  </inkml:definitions>
  <inkml:trace contextRef="#ctx0" brushRef="#br0">0 0,'0'0,"0"0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8T15:49:06.977"/>
    </inkml:context>
    <inkml:brush xml:id="br0">
      <inkml:brushProperty name="width" value="0.1" units="cm"/>
      <inkml:brushProperty name="height" value="0.1" units="cm"/>
      <inkml:brushProperty name="color" value="#FF4E00"/>
      <inkml:brushProperty name="ignorePressure" value="1"/>
      <inkml:brushProperty name="inkEffects" value="rainbow"/>
      <inkml:brushProperty name="anchorX" value="-8128"/>
      <inkml:brushProperty name="anchorY" value="-8128"/>
      <inkml:brushProperty name="scaleFactor" value="0.5"/>
    </inkml:brush>
  </inkml:definitions>
  <inkml:trace contextRef="#ctx0" brushRef="#br0">0 1,'0'0,"0"0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8T15:49:09.765"/>
    </inkml:context>
    <inkml:brush xml:id="br0">
      <inkml:brushProperty name="width" value="0.1" units="cm"/>
      <inkml:brushProperty name="height" value="0.1" units="cm"/>
      <inkml:brushProperty name="color" value="#FF4E00"/>
      <inkml:brushProperty name="ignorePressure" value="1"/>
      <inkml:brushProperty name="inkEffects" value="rainbow"/>
      <inkml:brushProperty name="anchorX" value="-9144"/>
      <inkml:brushProperty name="anchorY" value="-9144"/>
      <inkml:brushProperty name="scaleFactor" value="0.5"/>
    </inkml:brush>
  </inkml:definitions>
  <inkml:trace contextRef="#ctx0" brushRef="#br0">0 0,'0'0,"0"0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8T15:49:11.704"/>
    </inkml:context>
    <inkml:brush xml:id="br0">
      <inkml:brushProperty name="width" value="0.1" units="cm"/>
      <inkml:brushProperty name="height" value="0.1" units="cm"/>
      <inkml:brushProperty name="color" value="#FF4E00"/>
      <inkml:brushProperty name="ignorePressure" value="1"/>
      <inkml:brushProperty name="inkEffects" value="rainbow"/>
      <inkml:brushProperty name="anchorX" value="-10160"/>
      <inkml:brushProperty name="anchorY" value="-10160"/>
      <inkml:brushProperty name="scaleFactor" value="0.5"/>
    </inkml:brush>
  </inkml:definitions>
  <inkml:trace contextRef="#ctx0" brushRef="#br0">1 1,'0'0,"0"0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6T16:47:26.8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218 30 1200 0 0,'0'0'242'0'0,"0"0"-86"0"0,0 0-114 0 0,0 0 50 0 0,-1 0 548 0 0,0 0-536 0 0,0 0 6 0 0,-2 0 79 0 0,-4 2 92 0 0,-8 7-272 0 0,-16 2 2158 0 0,31-13-2105 0 0,0 1 0 0 0,0-1 1 0 0,1 1-1 0 0,-1-1 1 0 0,0 1-1 0 0,1-1 0 0 0,-1 1 1 0 0,1-1-1 0 0,-1 1 0 0 0,1-1 1 0 0,0 1-1 0 0,0 0 0 0 0,0-1 1 0 0,-1 1-1 0 0,1 0 0 0 0,0 0 1 0 0,1 0-1 0 0,-1-1 0 0 0,0 1 1 0 0,0 0-1 0 0,0 1 1 0 0,1-1-1 0 0,-1 0 0 0 0,0 0 1 0 0,1 0-1 0 0,-1 1 0 0 0,1-1 1 0 0,-1 1-1 0 0,1-1 0 0 0,-1 1 1 0 0,1 0-63 0 0,9-7 101 0 0,-13-2 208 0 0,-10 10-250 0 0,-5 21-45 0 0,0 12-12 0 0,17-35 1 0 0,1 1-1 0 0,-1-1 1 0 0,0 0 0 0 0,1 0 0 0 0,-1 1 0 0 0,1-1 0 0 0,-1 0 0 0 0,1 1 0 0 0,-1-1-1 0 0,1 0 1 0 0,-1 1 0 0 0,1-1 0 0 0,0 1 0 0 0,-1-1 0 0 0,1 1 0 0 0,0-1 0 0 0,-1 1-1 0 0,1 0 1 0 0,0-1 0 0 0,0 1 0 0 0,0 0 0 0 0,-1-1 0 0 0,1 1 0 0 0,0 0 0 0 0,0 0-1 0 0,0 0 1 0 0,-1 0 0 0 0,1 0 0 0 0,0 0 0 0 0,0 0 0 0 0,0 0 0 0 0,0 0 0 0 0,-1 0-1 0 0,1 1 1 0 0,0-1 0 0 0,0 0 0 0 0,0 0 0 0 0,-1 1 0 0 0,1-1 0 0 0,0 0 0 0 0,-1 1-1 0 0,1-1 1 0 0,0 1 0 0 0,-1-1 0 0 0,1 1 0 0 0,0 0 0 0 0,-1-1 0 0 0,1 1 0 0 0,-1-1-1 0 0,1 1 1 0 0,-1 0 0 0 0,1-1 0 0 0,-1 1 0 0 0,0 0 0 0 0,1 0 0 0 0,-1-1 0 0 0,0 1-1 0 0,1 0 1 0 0,-1 0 0 0 0,0 0 0 0 0,0 0 0 0 0,0-1 0 0 0,0 1 0 0 0,0 0 0 0 0,0 0 0 0 0,0 0-1 0 0,0-1 1 0 0,0 1 0 0 0,0 0 0 0 0,-1 0-3 0 0,34-21 21 0 0,-25 15-2 0 0,-6-20 561 0 0,-13 24-529 0 0,7 1-48 0 0,0 1 0 0 0,0 0 1 0 0,0 0-1 0 0,0 0 0 0 0,0 1 1 0 0,0-1-1 0 0,0 1 0 0 0,0 0 1 0 0,1 0-1 0 0,-1 0 0 0 0,0 1 1 0 0,1-1-1 0 0,0 1 0 0 0,0 0 1 0 0,0 0-1 0 0,0 0 0 0 0,0 0 1 0 0,1 1-1 0 0,-1-1 0 0 0,1 1 1 0 0,0-1-1 0 0,0 1 1 0 0,0 0-1 0 0,0 1-3 0 0,-32 82-7 0 0,35-88 8 0 0,0 1-1 0 0,-1 0 1 0 0,1-1 0 0 0,0 1-1 0 0,-1 0 1 0 0,1 0 0 0 0,0 0-1 0 0,-1-1 1 0 0,1 1 0 0 0,0 0-1 0 0,-1 0 1 0 0,1 0 0 0 0,0 0-1 0 0,0 0 1 0 0,-1 0 0 0 0,1 0-1 0 0,0 1 1 0 0,-1-1 0 0 0,1 0-1 0 0,0 0 1 0 0,-1 0 0 0 0,1 1-1 0 0,0-1 1 0 0,-1 0 0 0 0,1 1-1 0 0,-1-1 1 0 0,1 1 0 0 0,-1-1-1 0 0,1 1 1 0 0,0-1-1 0 0,-1 1 1 0 0,0-1 0 0 0,1 1-1 0 0,-1-1 1 0 0,1 1 0 0 0,-1-1-1 0 0,0 1 1 0 0,1 0 0 0 0,-1-1-1 0 0,0 1 1 0 0,0 0 0 0 0,1-1-1 0 0,-1 1 1 0 0,0 0 0 0 0,0-1-1 0 0,0 1 1 0 0,0 0 0 0 0,0-1-1 0 0,0 1 1 0 0,0 0 0 0 0,0 0-1 0 0,0-1 1 0 0,0 1 0 0 0,0 0-1 0 0,-1-1 1 0 0,1 1 0 0 0,0 0-1 0 0,0-1 1 0 0,-1 1-1 0 0,7-6 15 0 0,0-1 0 0 0,0 0 1 0 0,-1 0-1 0 0,1 0 0 0 0,-2-1 0 0 0,1 0 1 0 0,-1 0-1 0 0,0 0 0 0 0,0 0 1 0 0,-1-1-1 0 0,0 1 0 0 0,0-1 0 0 0,-1 0 1 0 0,0 0-1 0 0,0 0 0 0 0,-1 0 0 0 0,0-1 1 0 0,0 1-1 0 0,-1 0 0 0 0,0-4-15 0 0,0-1 24 0 0,0 12-10 0 0,0 1-4 0 0,-49 14 54 0 0,35-5-119 0 0,2 0 1 0 0,0 0-1 0 0,0 2 0 0 0,0-1 0 0 0,1 2 1 0 0,1-1-1 0 0,0 1 0 0 0,1 1 0 0 0,0 0 0 0 0,1 0 1 0 0,0 1-1 0 0,1 0 0 0 0,-2 7 55 0 0,4-7-1009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8T15:49:13.469"/>
    </inkml:context>
    <inkml:brush xml:id="br0">
      <inkml:brushProperty name="width" value="0.1" units="cm"/>
      <inkml:brushProperty name="height" value="0.1" units="cm"/>
      <inkml:brushProperty name="color" value="#FF4E00"/>
      <inkml:brushProperty name="ignorePressure" value="1"/>
      <inkml:brushProperty name="inkEffects" value="rainbow"/>
      <inkml:brushProperty name="anchorX" value="-11176"/>
      <inkml:brushProperty name="anchorY" value="-11176"/>
      <inkml:brushProperty name="scaleFactor" value="0.5"/>
    </inkml:brush>
  </inkml:definitions>
  <inkml:trace contextRef="#ctx0" brushRef="#br0">0 1,'0'0,"0"0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8T15:49:14.617"/>
    </inkml:context>
    <inkml:brush xml:id="br0">
      <inkml:brushProperty name="width" value="0.1" units="cm"/>
      <inkml:brushProperty name="height" value="0.1" units="cm"/>
      <inkml:brushProperty name="color" value="#FF4E00"/>
      <inkml:brushProperty name="ignorePressure" value="1"/>
      <inkml:brushProperty name="inkEffects" value="rainbow"/>
      <inkml:brushProperty name="anchorX" value="-12192"/>
      <inkml:brushProperty name="anchorY" value="-12192"/>
      <inkml:brushProperty name="scaleFactor" value="0.5"/>
    </inkml:brush>
  </inkml:definitions>
  <inkml:trace contextRef="#ctx0" brushRef="#br0">0 1,'0'0,"0"0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8T15:49:16.302"/>
    </inkml:context>
    <inkml:brush xml:id="br0">
      <inkml:brushProperty name="width" value="0.1" units="cm"/>
      <inkml:brushProperty name="height" value="0.1" units="cm"/>
      <inkml:brushProperty name="color" value="#FF4E00"/>
      <inkml:brushProperty name="ignorePressure" value="1"/>
      <inkml:brushProperty name="inkEffects" value="rainbow"/>
      <inkml:brushProperty name="anchorX" value="-13208"/>
      <inkml:brushProperty name="anchorY" value="-13208"/>
      <inkml:brushProperty name="scaleFactor" value="0.5"/>
    </inkml:brush>
  </inkml:definitions>
  <inkml:trace contextRef="#ctx0" brushRef="#br0">1 1,'0'0,"0"0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8T15:49:17.733"/>
    </inkml:context>
    <inkml:brush xml:id="br0">
      <inkml:brushProperty name="width" value="0.1" units="cm"/>
      <inkml:brushProperty name="height" value="0.1" units="cm"/>
      <inkml:brushProperty name="color" value="#FF4E00"/>
      <inkml:brushProperty name="ignorePressure" value="1"/>
      <inkml:brushProperty name="inkEffects" value="rainbow"/>
      <inkml:brushProperty name="anchorX" value="-14224"/>
      <inkml:brushProperty name="anchorY" value="-14224"/>
      <inkml:brushProperty name="scaleFactor" value="0.5"/>
    </inkml:brush>
  </inkml:definitions>
  <inkml:trace contextRef="#ctx0" brushRef="#br0">1 0,'0'0,"0"0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8T15:49:20.261"/>
    </inkml:context>
    <inkml:brush xml:id="br0">
      <inkml:brushProperty name="width" value="0.1" units="cm"/>
      <inkml:brushProperty name="height" value="0.1" units="cm"/>
      <inkml:brushProperty name="color" value="#FF4E00"/>
      <inkml:brushProperty name="ignorePressure" value="1"/>
      <inkml:brushProperty name="inkEffects" value="rainbow"/>
      <inkml:brushProperty name="anchorX" value="-15240"/>
      <inkml:brushProperty name="anchorY" value="-15240"/>
      <inkml:brushProperty name="scaleFactor" value="0.5"/>
    </inkml:brush>
  </inkml:definitions>
  <inkml:trace contextRef="#ctx0" brushRef="#br0">0 0,'0'0,"0"0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8T15:49:24.324"/>
    </inkml:context>
    <inkml:brush xml:id="br0">
      <inkml:brushProperty name="width" value="0.1" units="cm"/>
      <inkml:brushProperty name="height" value="0.1" units="cm"/>
      <inkml:brushProperty name="color" value="#FF4E00"/>
      <inkml:brushProperty name="ignorePressure" value="1"/>
      <inkml:brushProperty name="inkEffects" value="rainbow"/>
      <inkml:brushProperty name="anchorX" value="-16256"/>
      <inkml:brushProperty name="anchorY" value="-16256"/>
      <inkml:brushProperty name="scaleFactor" value="0.5"/>
    </inkml:brush>
  </inkml:definitions>
  <inkml:trace contextRef="#ctx0" brushRef="#br0">1 1,'0'0,"0"0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8T15:49:26.818"/>
    </inkml:context>
    <inkml:brush xml:id="br0">
      <inkml:brushProperty name="width" value="0.1" units="cm"/>
      <inkml:brushProperty name="height" value="0.1" units="cm"/>
      <inkml:brushProperty name="color" value="#FF4E00"/>
      <inkml:brushProperty name="ignorePressure" value="1"/>
      <inkml:brushProperty name="inkEffects" value="rainbow"/>
      <inkml:brushProperty name="anchorX" value="-17272"/>
      <inkml:brushProperty name="anchorY" value="-17272"/>
      <inkml:brushProperty name="scaleFactor" value="0.5"/>
    </inkml:brush>
  </inkml:definitions>
  <inkml:trace contextRef="#ctx0" brushRef="#br0">1 0,'0'0,"0"0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8T15:49:28.651"/>
    </inkml:context>
    <inkml:brush xml:id="br0">
      <inkml:brushProperty name="width" value="0.1" units="cm"/>
      <inkml:brushProperty name="height" value="0.1" units="cm"/>
      <inkml:brushProperty name="color" value="#FF4E00"/>
      <inkml:brushProperty name="ignorePressure" value="1"/>
      <inkml:brushProperty name="inkEffects" value="rainbow"/>
      <inkml:brushProperty name="anchorX" value="-18288"/>
      <inkml:brushProperty name="anchorY" value="-18288"/>
      <inkml:brushProperty name="scaleFactor" value="0.5"/>
    </inkml:brush>
  </inkml:definitions>
  <inkml:trace contextRef="#ctx0" brushRef="#br0">0 1,'0'0,"0"0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8T15:49:29.800"/>
    </inkml:context>
    <inkml:brush xml:id="br0">
      <inkml:brushProperty name="width" value="0.1" units="cm"/>
      <inkml:brushProperty name="height" value="0.1" units="cm"/>
      <inkml:brushProperty name="color" value="#FF4E00"/>
      <inkml:brushProperty name="ignorePressure" value="1"/>
      <inkml:brushProperty name="inkEffects" value="rainbow"/>
      <inkml:brushProperty name="anchorX" value="-19304"/>
      <inkml:brushProperty name="anchorY" value="-19304"/>
      <inkml:brushProperty name="scaleFactor" value="0.5"/>
    </inkml:brush>
  </inkml:definitions>
  <inkml:trace contextRef="#ctx0" brushRef="#br0">0 0,'0'0,"0"0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8T15:49:36.222"/>
    </inkml:context>
    <inkml:brush xml:id="br0">
      <inkml:brushProperty name="width" value="0.1" units="cm"/>
      <inkml:brushProperty name="height" value="0.1" units="cm"/>
      <inkml:brushProperty name="color" value="#FF4E00"/>
      <inkml:brushProperty name="ignorePressure" value="1"/>
      <inkml:brushProperty name="inkEffects" value="rainbow"/>
      <inkml:brushProperty name="anchorX" value="-20320"/>
      <inkml:brushProperty name="anchorY" value="-20320"/>
      <inkml:brushProperty name="scaleFactor" value="0.5"/>
    </inkml:brush>
  </inkml:definitions>
  <inkml:trace contextRef="#ctx0" brushRef="#br0">1 0,'0'0,"0"0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6T16:47:28.8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38 124 264 0 0,'0'0'263'0'0,"0"0"-6"0"0,0 0-9 0 0,0 0-36 0 0,0 0-22 0 0,0 0-9 0 0,0 0-41 0 0,-22-15 1450 0 0,23 15-1312 0 0,-1-1 0 0 0,0 1 1 0 0,0 0-1 0 0,1 0 0 0 0,-1 0 1 0 0,0 0-1 0 0,0-1 0 0 0,0 1 1 0 0,1 0-1 0 0,-1 0 0 0 0,0-1 1 0 0,0 1-1 0 0,0 0-278 0 0,1 1 3 0 0,0 1 1 0 0,0-1-1 0 0,0 0 1 0 0,0 1 0 0 0,0-1-1 0 0,1 0 1 0 0,-1 0-1 0 0,0 0 1 0 0,1 0-1 0 0,-1 0 1 0 0,0 0 0 0 0,1 0-1 0 0,-1 0 1 0 0,1-1-1 0 0,0 1 1 0 0,-1 0-1 0 0,1-1 1 0 0,-1 1-1 0 0,1-1 1 0 0,0 0 0 0 0,-1 1-1 0 0,1-1 1 0 0,0 0-1 0 0,-1 0 1 0 0,1 0-1 0 0,0 0 1 0 0,0-1-1 0 0,-1 1 1 0 0,1 0 0 0 0,0-1-1 0 0,-1 1 1 0 0,1-1-1 0 0,-1 0 1 0 0,1 1-1 0 0,-1-1 1 0 0,1 0-1 0 0,-1 0 1 0 0,1 0 0 0 0,-1 0-1 0 0,0 0 1 0 0,1 0-1 0 0,-1-1-3 0 0,-1 1 3 0 0,0 0-1 0 0,0 0 1 0 0,0 0-1 0 0,0 0 1 0 0,-1 0-1 0 0,1 0 1 0 0,0 0-1 0 0,-1 0 1 0 0,1 0 0 0 0,-1 0-1 0 0,1 0 1 0 0,-1 0-1 0 0,1 0 1 0 0,-1 0-1 0 0,1 0 1 0 0,-1 0-1 0 0,0 1 1 0 0,0-1-1 0 0,1 0 1 0 0,-1 0-1 0 0,0 1 1 0 0,0-1 0 0 0,0 0-1 0 0,0 1 1 0 0,0-1-1 0 0,0 1 1 0 0,0-1-1 0 0,0 1 1 0 0,0 0-1 0 0,0-1 1 0 0,0 1-1 0 0,0 0 1 0 0,0 0-1 0 0,0 0 1 0 0,0 0 0 0 0,0 0-1 0 0,0 0 1 0 0,-1 0-1 0 0,1 0 1 0 0,0 0-1 0 0,0 0-2 0 0,-32-6 4 0 0,25 4 10 0 0,5 24 282 0 0,-3 21-186 0 0,8-41-95 0 0,0 0-1 0 0,1 0 0 0 0,-1-1 0 0 0,1 1 0 0 0,0-1 1 0 0,-1 1-1 0 0,1-1 0 0 0,0 0 0 0 0,0 0 0 0 0,0-1 1 0 0,0 1-1 0 0,0 0 0 0 0,0-1 0 0 0,0 0 0 0 0,0 0 1 0 0,0 0-1 0 0,0 0 0 0 0,0 0 0 0 0,0 0 0 0 0,2-1-14 0 0,-2 0 3 0 0,-1 0 0 0 0,0 0 0 0 0,1 0 0 0 0,-1-1 0 0 0,0 1 0 0 0,0 0 0 0 0,0-1 0 0 0,0 0 0 0 0,0 1 0 0 0,-1-1 0 0 0,1 0 0 0 0,0 0 0 0 0,-1 0 0 0 0,1 0 0 0 0,-1 0 0 0 0,0 0 0 0 0,1 0 0 0 0,-1 0 0 0 0,0-1 0 0 0,-1 1 0 0 0,1 0 0 0 0,0-1 0 0 0,-1 1 0 0 0,1-1 0 0 0,-1 1 0 0 0,0-1 0 0 0,1 0-3 0 0,1-6 21 0 0,0 6-13 0 0,-1 1 0 0 0,0 0 0 0 0,0-1 1 0 0,0 1-1 0 0,0-1 0 0 0,0 0 0 0 0,0 1 0 0 0,-1-1 1 0 0,1 0-1 0 0,-1 1 0 0 0,0-1 0 0 0,0 0 0 0 0,0 0 1 0 0,0 1-1 0 0,0-1 0 0 0,0 0 0 0 0,-1 1 1 0 0,0-1-1 0 0,1 0 0 0 0,-1 1 0 0 0,0-1 0 0 0,0 1 1 0 0,0-1-1 0 0,-1 1 0 0 0,1-1 0 0 0,-1 1 0 0 0,1 0 1 0 0,-1 0-1 0 0,0 0 0 0 0,0 0 0 0 0,1 0 0 0 0,-2 0 1 0 0,1 0-1 0 0,0 1 0 0 0,0-1 0 0 0,0 1 1 0 0,-1-1-1 0 0,1 1 0 0 0,-1 0 0 0 0,1 0 0 0 0,-1 0 1 0 0,1 0-1 0 0,-1 1 0 0 0,0-1 0 0 0,1 1 0 0 0,-1-1 1 0 0,0 1-1 0 0,0 0 0 0 0,1 0 0 0 0,-1 0 0 0 0,-2 1-8 0 0,2 1 24 0 0,0 0-1 0 0,1 1 0 0 0,-1 0 1 0 0,1-1-1 0 0,0 1 0 0 0,0 0 0 0 0,0 0 1 0 0,0 0-1 0 0,1 0 0 0 0,-1 1 1 0 0,1-1-1 0 0,-1 0 0 0 0,1 1 0 0 0,0-1 1 0 0,1 0-1 0 0,-1 1 0 0 0,1 0 1 0 0,-1-1-1 0 0,1 1 0 0 0,0-1 1 0 0,0 1-1 0 0,1-1 0 0 0,-1 1 0 0 0,1-1 1 0 0,-1 1-1 0 0,2 2-23 0 0,0-5 5 0 0,-1-1 0 0 0,1 0 0 0 0,0 0 0 0 0,-1 0 0 0 0,1 0-1 0 0,-1 0 1 0 0,1 0 0 0 0,0 0 0 0 0,-1 0 0 0 0,1 0 0 0 0,-1-1 0 0 0,1 1 0 0 0,0-1 0 0 0,-1 1 0 0 0,1-1 0 0 0,-1 0 0 0 0,0 0-1 0 0,1 1 1 0 0,-1-1 0 0 0,0 0 0 0 0,1 0 0 0 0,-1 0 0 0 0,0 0 0 0 0,0-1 0 0 0,0 1 0 0 0,0 0 0 0 0,0 0 0 0 0,0-1-1 0 0,0 1 1 0 0,0-1 0 0 0,0 1 0 0 0,-1 0 0 0 0,1-1 0 0 0,-1 0 0 0 0,1 1 0 0 0,-1-1-5 0 0,6-6-9 0 0,18-18-977 0 0,-17 18-116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8T15:49:37.223"/>
    </inkml:context>
    <inkml:brush xml:id="br0">
      <inkml:brushProperty name="width" value="0.1" units="cm"/>
      <inkml:brushProperty name="height" value="0.1" units="cm"/>
      <inkml:brushProperty name="color" value="#FF4E00"/>
      <inkml:brushProperty name="ignorePressure" value="1"/>
      <inkml:brushProperty name="inkEffects" value="rainbow"/>
      <inkml:brushProperty name="anchorX" value="-21336"/>
      <inkml:brushProperty name="anchorY" value="-21336"/>
      <inkml:brushProperty name="scaleFactor" value="0.5"/>
    </inkml:brush>
  </inkml:definitions>
  <inkml:trace contextRef="#ctx0" brushRef="#br0">0 0,'0'0,"0"0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8T15:49:38.482"/>
    </inkml:context>
    <inkml:brush xml:id="br0">
      <inkml:brushProperty name="width" value="0.1" units="cm"/>
      <inkml:brushProperty name="height" value="0.1" units="cm"/>
      <inkml:brushProperty name="color" value="#FF4E00"/>
      <inkml:brushProperty name="ignorePressure" value="1"/>
      <inkml:brushProperty name="inkEffects" value="rainbow"/>
      <inkml:brushProperty name="anchorX" value="-22352"/>
      <inkml:brushProperty name="anchorY" value="-22352"/>
      <inkml:brushProperty name="scaleFactor" value="0.5"/>
    </inkml:brush>
  </inkml:definitions>
  <inkml:trace contextRef="#ctx0" brushRef="#br0">1 0,'0'0,"0"0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8T15:49:39.400"/>
    </inkml:context>
    <inkml:brush xml:id="br0">
      <inkml:brushProperty name="width" value="0.1" units="cm"/>
      <inkml:brushProperty name="height" value="0.1" units="cm"/>
      <inkml:brushProperty name="color" value="#FF4E00"/>
      <inkml:brushProperty name="ignorePressure" value="1"/>
      <inkml:brushProperty name="inkEffects" value="rainbow"/>
      <inkml:brushProperty name="anchorX" value="-23368"/>
      <inkml:brushProperty name="anchorY" value="-23368"/>
      <inkml:brushProperty name="scaleFactor" value="0.5"/>
    </inkml:brush>
  </inkml:definitions>
  <inkml:trace contextRef="#ctx0" brushRef="#br0">0 0,'0'0,"0"0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8T15:53:53.078"/>
    </inkml:context>
    <inkml:brush xml:id="br0">
      <inkml:brushProperty name="width" value="0.1" units="cm"/>
      <inkml:brushProperty name="height" value="0.1" units="cm"/>
      <inkml:brushProperty name="color" value="#FF4E00"/>
      <inkml:brushProperty name="ignorePressure" value="1"/>
      <inkml:brushProperty name="inkEffects" value="rainbow"/>
      <inkml:brushProperty name="anchorX" value="-24384"/>
      <inkml:brushProperty name="anchorY" value="-24384"/>
      <inkml:brushProperty name="scaleFactor" value="0.5"/>
    </inkml:brush>
  </inkml:definitions>
  <inkml:trace contextRef="#ctx0" brushRef="#br0">1 1,'0'0,"0"0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8T15:53:56.042"/>
    </inkml:context>
    <inkml:brush xml:id="br0">
      <inkml:brushProperty name="width" value="0.1" units="cm"/>
      <inkml:brushProperty name="height" value="0.1" units="cm"/>
      <inkml:brushProperty name="color" value="#FF4E00"/>
      <inkml:brushProperty name="ignorePressure" value="1"/>
      <inkml:brushProperty name="inkEffects" value="rainbow"/>
      <inkml:brushProperty name="anchorX" value="-25400"/>
      <inkml:brushProperty name="anchorY" value="-25400"/>
      <inkml:brushProperty name="scaleFactor" value="0.5"/>
    </inkml:brush>
  </inkml:definitions>
  <inkml:trace contextRef="#ctx0" brushRef="#br0">1 1,'0'0,"0"0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8T15:53:57.930"/>
    </inkml:context>
    <inkml:brush xml:id="br0">
      <inkml:brushProperty name="width" value="0.1" units="cm"/>
      <inkml:brushProperty name="height" value="0.1" units="cm"/>
      <inkml:brushProperty name="color" value="#FF4E00"/>
      <inkml:brushProperty name="ignorePressure" value="1"/>
      <inkml:brushProperty name="inkEffects" value="rainbow"/>
      <inkml:brushProperty name="anchorX" value="-26416"/>
      <inkml:brushProperty name="anchorY" value="-26416"/>
      <inkml:brushProperty name="scaleFactor" value="0.5"/>
    </inkml:brush>
  </inkml:definitions>
  <inkml:trace contextRef="#ctx0" brushRef="#br0">0 1,'0'0,"0"0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6T16:47:31.6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72 171 32 0 0,'-1'-1'-71'0'0,"1"0"146"0"0,0 0 1 0 0,0 0 0 0 0,0 0 0 0 0,0 0 0 0 0,-1 0 0 0 0,1 0 0 0 0,0 0 0 0 0,-1 0 0 0 0,1 0 0 0 0,-1 0-1 0 0,1 0 1 0 0,-1 0 0 0 0,1 0 0 0 0,-1 0 0 0 0,0 0 0 0 0,1 0 0 0 0,-1 0 0 0 0,0 1 0 0 0,0-1 0 0 0,0 0 0 0 0,0 1-1 0 0,0-1 1 0 0,1 0 0 0 0,-1 1 0 0 0,0-1 0 0 0,0 1 0 0 0,-1-1 0 0 0,1 1 0 0 0,0 0 0 0 0,0-1 0 0 0,0 1 0 0 0,0 0 0 0 0,0 0-1 0 0,0 0 1 0 0,0 0 0 0 0,0 0 0 0 0,0 0 0 0 0,-1 0 0 0 0,1 0 0 0 0,0 0 0 0 0,0 1 0 0 0,0-1 0 0 0,0 0 0 0 0,0 1-1 0 0,0-1 1 0 0,0 1 0 0 0,0-1 0 0 0,0 1 0 0 0,0-1 0 0 0,0 1 0 0 0,0 0 0 0 0,0-1 0 0 0,1 1 0 0 0,-1 0 0 0 0,0 1-76 0 0,-2 5 81 0 0,0 1 0 0 0,1 0 0 0 0,0 0 0 0 0,1 0 0 0 0,-1 0 0 0 0,2 1 0 0 0,-1-1 0 0 0,1 0 0 0 0,0 1 0 0 0,1-1 0 0 0,0 0 1 0 0,0 0-1 0 0,1 0 0 0 0,0 0 0 0 0,3 8-81 0 0,-4-16 25 0 0,-1 0-1 0 0,0 0-1 0 0,8-5 82 0 0,-1-13-88 0 0,-1 0 1 0 0,0 0-1 0 0,-1-1 0 0 0,-1 0 0 0 0,-1 0 0 0 0,-1 0 1 0 0,0 0-1 0 0,-2 0 0 0 0,0-1 0 0 0,-2-12-17 0 0,1 3 15 0 0,-4-8 166 0 0,4 36-111 0 0,1 1 19 0 0,0 0 3 0 0,0 0 5 0 0,0 0-11 0 0,-8 5 230 0 0,0 8-251 0 0,1 1 0 0 0,1 0 0 0 0,0 1 0 0 0,1-1 0 0 0,0 1 0 0 0,1 0 0 0 0,1 0 0 0 0,1 0 1 0 0,0 1-1 0 0,0-1 0 0 0,2 1 0 0 0,0-1 0 0 0,1 1 0 0 0,1 6-65 0 0,-2-4 9 0 0,2 47 99 0 0,-2-64-85 0 0,0-1 1 0 0,0 0 1 0 0,0 0 4 0 0,2-5 14 0 0,7-15-34 0 0,-2 0 0 0 0,0-1 0 0 0,-1 1-1 0 0,-1-2 1 0 0,-1 1 0 0 0,-1 0 0 0 0,-1-1 0 0 0,-1-12-9 0 0,5-20 22 0 0,-8 35 12 0 0,-15 147-293 0 0,15-104-394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6T16:47:36.4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65 276 216 0 0,'-29'-114'3163'0'0,"17"113"493"0"0,-3 25-3486 0 0,15-24-105 0 0,-2 8-18 0 0,0 0 0 0 0,0 0 0 0 0,1 0 0 0 0,0 0 0 0 0,1 0 0 0 0,-1 0 0 0 0,2 0 0 0 0,-1 0 0 0 0,1 0 0 0 0,0 0 1 0 0,1 0-1 0 0,0-1 0 0 0,0 2-47 0 0,-1-9 1 0 0,0 0 0 0 0,-1 1 1 0 0,1-1-1 0 0,0 0 0 0 0,0 0 1 0 0,0 1-1 0 0,0-1 1 0 0,0 0-1 0 0,-1 0 0 0 0,1 0 1 0 0,0 0-1 0 0,0 0 0 0 0,0 0 1 0 0,0-1-1 0 0,0 1 0 0 0,0 0 1 0 0,-1 0-1 0 0,1-1 1 0 0,0 1-1 0 0,0 0 0 0 0,0-1 1 0 0,-1 1-1 0 0,1-1 0 0 0,0 1 1 0 0,-1-1-1 0 0,1 1 0 0 0,0-1 1 0 0,-1 1-1 0 0,1-1 0 0 0,0 0 1 0 0,-1 1-1 0 0,1-1 1 0 0,-1 0-1 0 0,1 0 0 0 0,-1 1 1 0 0,0-1-1 0 0,1 0 0 0 0,-1 0 1 0 0,0 0-1 0 0,0 1 0 0 0,1-1 1 0 0,-1 0-1 0 0,0 0 0 0 0,0 0 1 0 0,0 0-1 0 0,0 0 1 0 0,0 0-1 0 0,0 1 0 0 0,0-1 1 0 0,0 0-1 0 0,0 0 0 0 0,-1 0-1 0 0,111-270 2 0 0,-110 272-2 0 0,1-1 1 0 0,-1 1-1 0 0,0-1 1 0 0,0 1-1 0 0,1-1 1 0 0,-1 1-1 0 0,0 0 1 0 0,1-1 0 0 0,-1 1-1 0 0,1-1 1 0 0,-1 0-1 0 0,1 1 1 0 0,-1-1-1 0 0,1 1 1 0 0,-1-1-1 0 0,1 0 1 0 0,-1 1-1 0 0,1-1 1 0 0,-1 0 0 0 0,1 0-1 0 0,0 1 1 0 0,-1-1-1 0 0,1 0 1 0 0,0 0-1 0 0,-1 0 1 0 0,1 0-1 0 0,-1 0 1 0 0,1 0-1 0 0,0 0 1 0 0,-1 0 0 0 0,1 0-1 0 0,0 0 1 0 0,-1 0-1 0 0,1 0 1 0 0,-1 0-1 0 0,1-1 1 0 0,0 1-1 0 0,-1 0 1 0 0,1 0-1 0 0,-1-1 1 0 0,1 1-1 0 0,-1 0 1 0 0,1-1 0 0 0,-1 1-1 0 0,1-1 1 0 0,-1 1-1 0 0,1-1 1 0 0,-1 1-1 0 0,1 0 1 0 0,-1-1-1 0 0,0 0 1 0 0,1 1-1 0 0,-1-1 1 0 0,0 1 0 0 0,1-1-1 0 0,-1 1 1 0 0,0-1-1 0 0,0 0 1 0 0,0 0-1 0 0,0 22 11 0 0,-1 0 0 0 0,-1 0 0 0 0,0-1 0 0 0,-2 1 0 0 0,-1-1 0 0 0,0 0 1 0 0,-2 0-1 0 0,0 0 0 0 0,-3 4-11 0 0,9-23-6 0 0,1-1-7 0 0,3-13 9 0 0,0-1 1 0 0,0 2-1 0 0,1-1 0 0 0,1 0 1 0 0,0 1-1 0 0,0 0 0 0 0,2 0 0 0 0,-1 0 1 0 0,9-10 3 0 0,-13 18-4 0 0,-1 1 0 0 0,1 0 0 0 0,0-1-1 0 0,0 1 1 0 0,1 0 0 0 0,-1 0 0 0 0,1 0 0 0 0,-1 0 0 0 0,1 0 0 0 0,0 1 0 0 0,0-1 0 0 0,0 1 0 0 0,1 0 0 0 0,-1 0 0 0 0,1 0 0 0 0,-1 0 0 0 0,1 1-1 0 0,-1-1 1 0 0,4 0 4 0 0,5 15-1309 0 0,-10-4 463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6T16:47:33.22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63 19 336 0 0,'0'0'71'0'0,"0"0"166"0"0,0 0-18 0 0,0 0 65 0 0,0 0 113 0 0,0 0-6 0 0,0 0-11 0 0,0 0-4 0 0,-4 18 1329 0 0,-29 140-684 0 0,30-117-277 0 0,40-249-721 0 0,-37 208-14 0 0,0 0-1 0 0,0 0 2 0 0,0 0 3 0 0,0 0 0 0 0,0 0 13 0 0,0 0-1 0 0,-22 26 284 0 0,-16 155 189 0 0,38-168-1168 0 0</inkml:trace>
  <inkml:trace contextRef="#ctx0" brushRef="#br0" timeOffset="1842.149">86 122 208 0 0,'-37'117'4280'0'0,"26"-45"-2855"0"0,19-75-1386 0 0,0-8-36 0 0,1 0 0 0 0,-2 0 0 0 0,1-1 0 0 0,-2 0 0 0 0,1 0 0 0 0,-2-1 0 0 0,1 1 0 0 0,-2-1 0 0 0,0 0 0 0 0,0-1 0 0 0,-1 1 0 0 0,0-14-3 0 0,10-27 21 0 0,-14 40 538 0 0,-17 48-107 0 0,16-29-555 0 0,-41 117 276 0 0,111-338 75 0 0,-63 206-247 0 0,-4 9 7 0 0,-1 1 7 0 0,0 0 1 0 0,0 0 1 0 0,1 3 6 0 0,3 10 7 0 0,-1 0 0 0 0,0 0 0 0 0,-1 1 0 0 0,-1-1 0 0 0,0 0 0 0 0,-1 1 0 0 0,0-1 0 0 0,-1 1 0 0 0,-2 11-30 0 0,0 32 115 0 0,3-56-100 0 0,0-1-1 0 0,0 0-4 0 0,0 0-2 0 0,0 0 0 0 0,0 0 0 0 0,1-24-307 0 0,2-10-26 0 0,-3 26-524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6T16:47:37.5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61 261 8 0 0,'-59'-23'2546'0'0,"59"23"-2210"0"0,0 0 8 0 0,0 0 8 0 0,0 0 2 0 0,-1-1-309 0 0,1 0 1 0 0,0 0-1 0 0,0 0 1 0 0,-1 0-1 0 0,1 0 1 0 0,0 0-1 0 0,0 1 1 0 0,0-1-1 0 0,0 0 1 0 0,0 0-1 0 0,0 0 1 0 0,1 0-1 0 0,-1 0 1 0 0,0 0-1 0 0,0 0 1 0 0,1 0-1 0 0,-1 0 1 0 0,0 1 0 0 0,1-1-1 0 0,-1 0 1 0 0,1 0-1 0 0,-1 0 1 0 0,1 1-1 0 0,0-1 1 0 0,-1 0-1 0 0,1 1 1 0 0,0-1-1 0 0,-1 0 1 0 0,1 1-1 0 0,0-1 1 0 0,0 1-1 0 0,0-1 1 0 0,-1 1-1 0 0,1-1 1 0 0,0 1-1 0 0,0 0 1 0 0,0-1 0 0 0,0 1-1 0 0,0 0 1 0 0,0 0-1 0 0,0 0 1 0 0,0 0-1 0 0,-1 0 1 0 0,1 0-1 0 0,0 0 1 0 0,0 0-1 0 0,0 0 1 0 0,0 0-1 0 0,0 0 1 0 0,0 1-1 0 0,0-1 1 0 0,0 0-1 0 0,0 1 1 0 0,-1-1-1 0 0,1 0 1 0 0,0 1 0 0 0,0-1-1 0 0,0 2-45 0 0,35 48 308 0 0,-26-55-89 0 0,52-219-179 0 0,-50 207 42 0 0,-10 50 100 0 0,-2-13-139 0 0,3 85 145 0 0,-3-104-179 0 0,0-1 4 0 0,0 0-3 0 0,0 0-1 0 0,0 0 4 0 0,5-10-9 0 0,0 0 1 0 0,-1-1-1 0 0,-1 1 0 0 0,1-1 0 0 0,-2 1 0 0 0,1-1 0 0 0,-2 0 0 0 0,1 0 1 0 0,-2 0-1 0 0,1-9-4 0 0,10-29 18 0 0,-11 48-6 0 0,0 1-2 0 0,0 0-2 0 0,0 0 0 0 0,0 0 1 0 0,-4 87 22 0 0,3-62-174 0 0,1-13-474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6T16:47:39.0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66 107 2641 0 0,'-6'7'185'0'0,"-1"0"1"0"0,1 1 0 0 0,0 0-1 0 0,1 0 1 0 0,-1 0 0 0 0,2 1 0 0 0,-1 0-1 0 0,1 0 1 0 0,1 0 0 0 0,0 0 0 0 0,0 1-1 0 0,0-1 1 0 0,2 1 0 0 0,-1 0-1 0 0,1 6-185 0 0,20-75 22 0 0,-17 53-20 0 0,3-19-2 0 0,1 1 0 0 0,1 0-1 0 0,1 0 1 0 0,2 1 0 0 0,0 0 0 0 0,1 1 0 0 0,2 0 0 0 0,-12 22 25 0 0,0 1 0 0 0,1 0 0 0 0,-1-1 0 0 0,0 1 0 0 0,0 0 0 0 0,0 0 0 0 0,0 0 0 0 0,0 0 0 0 0,0 0 0 0 0,0 0 0 0 0,0 0 0 0 0,0 1 0 0 0,-1-1 0 0 0,1 0 0 0 0,0 0 0 0 0,-1 1 0 0 0,1-1 0 0 0,-1 0 0 0 0,1 1 0 0 0,-1-1 0 0 0,0 1 0 0 0,1-1 0 0 0,-1 0 0 0 0,0 1 0 0 0,0-1 0 0 0,0 1 0 0 0,0-1 0 0 0,0 1 0 0 0,-1-1 0 0 0,1 0 0 0 0,0 1 0 0 0,-1-1 0 0 0,1 1 0 0 0,0-1 0 0 0,-1 0 0 0 0,0 1 0 0 0,1-1 0 0 0,-2 1-25 0 0,-35 219 1724 0 0,32-196-1664 0 0,0-36-49 0 0,33-96 2 0 0,-16 79-10 0 0,32-45-10 0 0,-44 72 14 0 0,0 1 1 0 0,6 38 17 0 0,-26 127 12 0 0,20-164-5 0 0,0-1-6 0 0,2-6-42 0 0,19-63-32 0 0,-15 47 45 0 0,0 0 1 0 0,2 0 0 0 0,0 1 0 0 0,2 0 0 0 0,0 1 0 0 0,1 0 0 0 0,2-1 2 0 0,20-5-928 0 0,-26 28 326 0 0</inkml:trace>
  <inkml:trace contextRef="#ctx0" brushRef="#br0" timeOffset="1238.474">115 452 104 0 0,'0'0'27'0'0,"0"0"67"0"0,0 0 0 0 0,-22 11 4547 0 0,-7 45-3036 0 0,29-26-1056 0 0,67-195-517 0 0,-67 166-31 0 0,0-1 1 0 0,0 1 0 0 0,0-1 0 0 0,0 1 0 0 0,0-1-1 0 0,0 0 1 0 0,0 1 0 0 0,1-1 0 0 0,-1 0 0 0 0,0 1 0 0 0,0-1-1 0 0,0 1 1 0 0,0-1 0 0 0,1 0 0 0 0,-1 1 0 0 0,0-1-1 0 0,0 0 1 0 0,1 1 0 0 0,-1-1 0 0 0,0 0 0 0 0,1 0 0 0 0,-1 1-1 0 0,0-1 1 0 0,1 0 0 0 0,-1 0 0 0 0,0 0 0 0 0,1 1-1 0 0,-1-1 1 0 0,1 0 0 0 0,-1 0 0 0 0,0 0 0 0 0,1 0 0 0 0,-1 0-1 0 0,1 0 1 0 0,-1 0 0 0 0,0 0 0 0 0,1 0 0 0 0,-1 0-1 0 0,1 0 1 0 0,-1 0 0 0 0,0 0 0 0 0,1 0 0 0 0,-1 0 0 0 0,1 0-1 0 0,-1 0 1 0 0,0 0 0 0 0,1-1 0 0 0,-1 1 0 0 0,0 0-1 0 0,1 0 1 0 0,-1-1 0 0 0,0 1 0 0 0,1 0 0 0 0,-1 0-2 0 0,4 53 160 0 0,-4-44-130 0 0,-14 117 567 0 0,11-123-593 0 0,3-2 3 0 0,7-91 9 0 0,43-24-16 0 0,-49 114 0 0 0,-1-1 1 0 0,1 1 0 0 0,-1 0 0 0 0,1 0 0 0 0,0-1-1 0 0,-1 1 1 0 0,1 0 0 0 0,0 0 0 0 0,-1 0-1 0 0,1 0 1 0 0,0 0 0 0 0,-1 0 0 0 0,1 0 0 0 0,0 0-1 0 0,0 0 1 0 0,-1 0 0 0 0,1 0 0 0 0,-1 1-1 0 0,1-1 1 0 0,0 0 0 0 0,-1 0 0 0 0,1 1 0 0 0,0-1-1 0 0,-1 0 1 0 0,1 1 0 0 0,-1-1 0 0 0,1 1-1 0 0,-1-1 1 0 0,1 1 0 0 0,-1-1 0 0 0,1 1 0 0 0,-1-1-1 0 0,1 1 1 0 0,-1-1 0 0 0,0 1 0 0 0,1-1-1 0 0,-1 1 1 0 0,0 0 0 0 0,0-1 0 0 0,1 1-1 0 0,-1-1 1 0 0,0 1 0 0 0,0 0 0 0 0,0-1 0 0 0,0 1-1 0 0,0 0 1 0 0,0 0 0 0 0,0-1 0 0 0,0 1-1 0 0,0 0 1 0 0,0-1 0 0 0,0 1 0 0 0,0 0 0 0 0,0-1-1 0 0,-1 1 1 0 0,1-1 0 0 0,0 1 0 0 0,0 0-1 0 0,-1-1 1 0 0,1 1 0 0 0,0-1 0 0 0,-1 1-1 0 0,-19 122 310 0 0,19-119-867 0 0,1-4 156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589-514C-4FCB-A6FA-BF5C1653A6AF}" type="datetimeFigureOut">
              <a:rPr lang="en-IE" smtClean="0"/>
              <a:t>23/01/2024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7FD9FC6-F9D4-48B3-B85D-E39449727212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29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589-514C-4FCB-A6FA-BF5C1653A6AF}" type="datetimeFigureOut">
              <a:rPr lang="en-IE" smtClean="0"/>
              <a:t>23/01/2024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9FC6-F9D4-48B3-B85D-E39449727212}" type="slidenum">
              <a:rPr lang="en-IE" smtClean="0"/>
              <a:t>‹#›</a:t>
            </a:fld>
            <a:endParaRPr lang="en-IE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357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589-514C-4FCB-A6FA-BF5C1653A6AF}" type="datetimeFigureOut">
              <a:rPr lang="en-IE" smtClean="0"/>
              <a:t>23/01/2024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9FC6-F9D4-48B3-B85D-E39449727212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21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589-514C-4FCB-A6FA-BF5C1653A6AF}" type="datetimeFigureOut">
              <a:rPr lang="en-IE" smtClean="0"/>
              <a:t>23/01/2024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9FC6-F9D4-48B3-B85D-E39449727212}" type="slidenum">
              <a:rPr lang="en-IE" smtClean="0"/>
              <a:t>‹#›</a:t>
            </a:fld>
            <a:endParaRPr lang="en-IE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79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589-514C-4FCB-A6FA-BF5C1653A6AF}" type="datetimeFigureOut">
              <a:rPr lang="en-IE" smtClean="0"/>
              <a:t>23/01/2024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9FC6-F9D4-48B3-B85D-E39449727212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92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589-514C-4FCB-A6FA-BF5C1653A6AF}" type="datetimeFigureOut">
              <a:rPr lang="en-IE" smtClean="0"/>
              <a:t>23/01/2024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9FC6-F9D4-48B3-B85D-E39449727212}" type="slidenum">
              <a:rPr lang="en-IE" smtClean="0"/>
              <a:t>‹#›</a:t>
            </a:fld>
            <a:endParaRPr lang="en-IE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346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589-514C-4FCB-A6FA-BF5C1653A6AF}" type="datetimeFigureOut">
              <a:rPr lang="en-IE" smtClean="0"/>
              <a:t>23/01/2024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9FC6-F9D4-48B3-B85D-E39449727212}" type="slidenum">
              <a:rPr lang="en-IE" smtClean="0"/>
              <a:t>‹#›</a:t>
            </a:fld>
            <a:endParaRPr lang="en-IE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61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589-514C-4FCB-A6FA-BF5C1653A6AF}" type="datetimeFigureOut">
              <a:rPr lang="en-IE" smtClean="0"/>
              <a:t>23/01/2024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9FC6-F9D4-48B3-B85D-E39449727212}" type="slidenum">
              <a:rPr lang="en-IE" smtClean="0"/>
              <a:t>‹#›</a:t>
            </a:fld>
            <a:endParaRPr lang="en-IE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58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589-514C-4FCB-A6FA-BF5C1653A6AF}" type="datetimeFigureOut">
              <a:rPr lang="en-IE" smtClean="0"/>
              <a:t>23/01/2024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9FC6-F9D4-48B3-B85D-E3944972721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6195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589-514C-4FCB-A6FA-BF5C1653A6AF}" type="datetimeFigureOut">
              <a:rPr lang="en-IE" smtClean="0"/>
              <a:t>23/01/2024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9FC6-F9D4-48B3-B85D-E39449727212}" type="slidenum">
              <a:rPr lang="en-IE" smtClean="0"/>
              <a:t>‹#›</a:t>
            </a:fld>
            <a:endParaRPr lang="en-IE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25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F278589-514C-4FCB-A6FA-BF5C1653A6AF}" type="datetimeFigureOut">
              <a:rPr lang="en-IE" smtClean="0"/>
              <a:t>23/01/2024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9FC6-F9D4-48B3-B85D-E39449727212}" type="slidenum">
              <a:rPr lang="en-IE" smtClean="0"/>
              <a:t>‹#›</a:t>
            </a:fld>
            <a:endParaRPr lang="en-IE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97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8589-514C-4FCB-A6FA-BF5C1653A6AF}" type="datetimeFigureOut">
              <a:rPr lang="en-IE" smtClean="0"/>
              <a:t>23/01/2024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7FD9FC6-F9D4-48B3-B85D-E39449727212}" type="slidenum">
              <a:rPr lang="en-IE" smtClean="0"/>
              <a:t>‹#›</a:t>
            </a:fld>
            <a:endParaRPr lang="en-IE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02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png"/><Relationship Id="rId21" Type="http://schemas.openxmlformats.org/officeDocument/2006/relationships/customXml" Target="../ink/ink11.xml"/><Relationship Id="rId42" Type="http://schemas.openxmlformats.org/officeDocument/2006/relationships/image" Target="../media/image34.png"/><Relationship Id="rId47" Type="http://schemas.openxmlformats.org/officeDocument/2006/relationships/customXml" Target="../ink/ink24.xml"/><Relationship Id="rId63" Type="http://schemas.openxmlformats.org/officeDocument/2006/relationships/customXml" Target="../ink/ink32.xml"/><Relationship Id="rId68" Type="http://schemas.openxmlformats.org/officeDocument/2006/relationships/customXml" Target="../ink/ink35.xml"/><Relationship Id="rId84" Type="http://schemas.openxmlformats.org/officeDocument/2006/relationships/customXml" Target="../ink/ink44.xml"/><Relationship Id="rId16" Type="http://schemas.openxmlformats.org/officeDocument/2006/relationships/image" Target="../media/image210.png"/><Relationship Id="rId11" Type="http://schemas.openxmlformats.org/officeDocument/2006/relationships/customXml" Target="../ink/ink6.xml"/><Relationship Id="rId32" Type="http://schemas.openxmlformats.org/officeDocument/2006/relationships/image" Target="../media/image29.png"/><Relationship Id="rId37" Type="http://schemas.openxmlformats.org/officeDocument/2006/relationships/customXml" Target="../ink/ink19.xml"/><Relationship Id="rId53" Type="http://schemas.openxmlformats.org/officeDocument/2006/relationships/customXml" Target="../ink/ink27.xml"/><Relationship Id="rId58" Type="http://schemas.openxmlformats.org/officeDocument/2006/relationships/image" Target="../media/image42.png"/><Relationship Id="rId74" Type="http://schemas.openxmlformats.org/officeDocument/2006/relationships/image" Target="../media/image49.png"/><Relationship Id="rId79" Type="http://schemas.openxmlformats.org/officeDocument/2006/relationships/customXml" Target="../ink/ink41.xml"/><Relationship Id="rId5" Type="http://schemas.openxmlformats.org/officeDocument/2006/relationships/customXml" Target="../ink/ink3.xml"/><Relationship Id="rId19" Type="http://schemas.openxmlformats.org/officeDocument/2006/relationships/customXml" Target="../ink/ink10.xml"/><Relationship Id="rId14" Type="http://schemas.openxmlformats.org/officeDocument/2006/relationships/image" Target="../media/image200.png"/><Relationship Id="rId22" Type="http://schemas.openxmlformats.org/officeDocument/2006/relationships/image" Target="../media/image240.png"/><Relationship Id="rId27" Type="http://schemas.openxmlformats.org/officeDocument/2006/relationships/customXml" Target="../ink/ink14.xml"/><Relationship Id="rId30" Type="http://schemas.openxmlformats.org/officeDocument/2006/relationships/image" Target="../media/image28.png"/><Relationship Id="rId35" Type="http://schemas.openxmlformats.org/officeDocument/2006/relationships/customXml" Target="../ink/ink18.xml"/><Relationship Id="rId43" Type="http://schemas.openxmlformats.org/officeDocument/2006/relationships/customXml" Target="../ink/ink22.xml"/><Relationship Id="rId48" Type="http://schemas.openxmlformats.org/officeDocument/2006/relationships/image" Target="../media/image37.png"/><Relationship Id="rId56" Type="http://schemas.openxmlformats.org/officeDocument/2006/relationships/image" Target="../media/image41.png"/><Relationship Id="rId64" Type="http://schemas.openxmlformats.org/officeDocument/2006/relationships/customXml" Target="../ink/ink33.xml"/><Relationship Id="rId69" Type="http://schemas.openxmlformats.org/officeDocument/2006/relationships/customXml" Target="../ink/ink36.xml"/><Relationship Id="rId77" Type="http://schemas.openxmlformats.org/officeDocument/2006/relationships/customXml" Target="../ink/ink40.xml"/><Relationship Id="rId8" Type="http://schemas.openxmlformats.org/officeDocument/2006/relationships/image" Target="../media/image170.png"/><Relationship Id="rId51" Type="http://schemas.openxmlformats.org/officeDocument/2006/relationships/customXml" Target="../ink/ink26.xml"/><Relationship Id="rId72" Type="http://schemas.openxmlformats.org/officeDocument/2006/relationships/image" Target="../media/image48.png"/><Relationship Id="rId80" Type="http://schemas.openxmlformats.org/officeDocument/2006/relationships/image" Target="../media/image52.png"/><Relationship Id="rId85" Type="http://schemas.openxmlformats.org/officeDocument/2006/relationships/customXml" Target="../ink/ink45.xml"/><Relationship Id="rId3" Type="http://schemas.openxmlformats.org/officeDocument/2006/relationships/customXml" Target="../ink/ink2.xml"/><Relationship Id="rId12" Type="http://schemas.openxmlformats.org/officeDocument/2006/relationships/image" Target="../media/image190.png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38" Type="http://schemas.openxmlformats.org/officeDocument/2006/relationships/image" Target="../media/image32.png"/><Relationship Id="rId46" Type="http://schemas.openxmlformats.org/officeDocument/2006/relationships/image" Target="../media/image36.png"/><Relationship Id="rId59" Type="http://schemas.openxmlformats.org/officeDocument/2006/relationships/customXml" Target="../ink/ink30.xml"/><Relationship Id="rId67" Type="http://schemas.openxmlformats.org/officeDocument/2006/relationships/image" Target="../media/image46.png"/><Relationship Id="rId20" Type="http://schemas.openxmlformats.org/officeDocument/2006/relationships/image" Target="../media/image230.png"/><Relationship Id="rId41" Type="http://schemas.openxmlformats.org/officeDocument/2006/relationships/customXml" Target="../ink/ink21.xml"/><Relationship Id="rId54" Type="http://schemas.openxmlformats.org/officeDocument/2006/relationships/image" Target="../media/image40.png"/><Relationship Id="rId62" Type="http://schemas.openxmlformats.org/officeDocument/2006/relationships/image" Target="../media/image44.png"/><Relationship Id="rId70" Type="http://schemas.openxmlformats.org/officeDocument/2006/relationships/image" Target="../media/image47.png"/><Relationship Id="rId75" Type="http://schemas.openxmlformats.org/officeDocument/2006/relationships/customXml" Target="../ink/ink39.xml"/><Relationship Id="rId83" Type="http://schemas.openxmlformats.org/officeDocument/2006/relationships/customXml" Target="../ink/ink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27.png"/><Relationship Id="rId36" Type="http://schemas.openxmlformats.org/officeDocument/2006/relationships/image" Target="../media/image31.png"/><Relationship Id="rId49" Type="http://schemas.openxmlformats.org/officeDocument/2006/relationships/customXml" Target="../ink/ink25.xml"/><Relationship Id="rId57" Type="http://schemas.openxmlformats.org/officeDocument/2006/relationships/customXml" Target="../ink/ink29.xml"/><Relationship Id="rId10" Type="http://schemas.openxmlformats.org/officeDocument/2006/relationships/image" Target="../media/image180.png"/><Relationship Id="rId31" Type="http://schemas.openxmlformats.org/officeDocument/2006/relationships/customXml" Target="../ink/ink16.xml"/><Relationship Id="rId44" Type="http://schemas.openxmlformats.org/officeDocument/2006/relationships/image" Target="../media/image35.png"/><Relationship Id="rId52" Type="http://schemas.openxmlformats.org/officeDocument/2006/relationships/image" Target="../media/image39.png"/><Relationship Id="rId60" Type="http://schemas.openxmlformats.org/officeDocument/2006/relationships/image" Target="../media/image43.png"/><Relationship Id="rId65" Type="http://schemas.openxmlformats.org/officeDocument/2006/relationships/image" Target="../media/image45.png"/><Relationship Id="rId73" Type="http://schemas.openxmlformats.org/officeDocument/2006/relationships/customXml" Target="../ink/ink38.xml"/><Relationship Id="rId78" Type="http://schemas.openxmlformats.org/officeDocument/2006/relationships/image" Target="../media/image51.png"/><Relationship Id="rId81" Type="http://schemas.openxmlformats.org/officeDocument/2006/relationships/customXml" Target="../ink/ink42.xml"/><Relationship Id="rId86" Type="http://schemas.openxmlformats.org/officeDocument/2006/relationships/image" Target="../media/image54.png"/><Relationship Id="rId4" Type="http://schemas.openxmlformats.org/officeDocument/2006/relationships/image" Target="../media/image150.png"/><Relationship Id="rId9" Type="http://schemas.openxmlformats.org/officeDocument/2006/relationships/customXml" Target="../ink/ink5.xml"/><Relationship Id="rId13" Type="http://schemas.openxmlformats.org/officeDocument/2006/relationships/customXml" Target="../ink/ink7.xml"/><Relationship Id="rId18" Type="http://schemas.openxmlformats.org/officeDocument/2006/relationships/image" Target="../media/image220.png"/><Relationship Id="rId39" Type="http://schemas.openxmlformats.org/officeDocument/2006/relationships/customXml" Target="../ink/ink20.xml"/><Relationship Id="rId34" Type="http://schemas.openxmlformats.org/officeDocument/2006/relationships/image" Target="../media/image30.png"/><Relationship Id="rId50" Type="http://schemas.openxmlformats.org/officeDocument/2006/relationships/image" Target="../media/image38.png"/><Relationship Id="rId55" Type="http://schemas.openxmlformats.org/officeDocument/2006/relationships/customXml" Target="../ink/ink28.xml"/><Relationship Id="rId76" Type="http://schemas.openxmlformats.org/officeDocument/2006/relationships/image" Target="../media/image50.png"/><Relationship Id="rId7" Type="http://schemas.openxmlformats.org/officeDocument/2006/relationships/customXml" Target="../ink/ink4.xml"/><Relationship Id="rId71" Type="http://schemas.openxmlformats.org/officeDocument/2006/relationships/customXml" Target="../ink/ink37.xml"/><Relationship Id="rId2" Type="http://schemas.openxmlformats.org/officeDocument/2006/relationships/image" Target="../media/image23.png"/><Relationship Id="rId29" Type="http://schemas.openxmlformats.org/officeDocument/2006/relationships/customXml" Target="../ink/ink15.xml"/><Relationship Id="rId24" Type="http://schemas.openxmlformats.org/officeDocument/2006/relationships/image" Target="../media/image25.png"/><Relationship Id="rId40" Type="http://schemas.openxmlformats.org/officeDocument/2006/relationships/image" Target="../media/image33.png"/><Relationship Id="rId45" Type="http://schemas.openxmlformats.org/officeDocument/2006/relationships/customXml" Target="../ink/ink23.xml"/><Relationship Id="rId66" Type="http://schemas.openxmlformats.org/officeDocument/2006/relationships/customXml" Target="../ink/ink34.xml"/><Relationship Id="rId87" Type="http://schemas.openxmlformats.org/officeDocument/2006/relationships/image" Target="../media/image24.png"/><Relationship Id="rId61" Type="http://schemas.openxmlformats.org/officeDocument/2006/relationships/customXml" Target="../ink/ink31.xml"/><Relationship Id="rId82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https://careersportal.ie/school/subject_explorer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com/search?q=brian+comerford+subject+choice&amp;rlz=1C1GCEA_enIE1067IE1067&amp;oq=brian+comerford++subject+choice&amp;gs_lcrp=EgZjaHJvbWUyBggAEEUYOTIHCAEQIRigATIHCAIQIRigAdIBCjEyNTcxMWowajeoAgCwAgA&amp;sourceid=chrome&amp;ie=UTF-8#fpstate=ive&amp;vld=cid:8b359c4a,vid:DSoSkx6l4qc,st: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areersportal.ie/school/subject_explorer.ph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0EFFA-8058-4520-93AA-6610B44C0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FD516C-CE84-46B5-87E4-54BDFB21CF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8FF6E3-D1B3-4A40-A109-1A6D1B508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5746" cy="68580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7146370-AE9B-483C-9D7A-E3917CD02BD5}"/>
              </a:ext>
            </a:extLst>
          </p:cNvPr>
          <p:cNvSpPr/>
          <p:nvPr/>
        </p:nvSpPr>
        <p:spPr>
          <a:xfrm>
            <a:off x="3408947" y="802298"/>
            <a:ext cx="5231571" cy="4323155"/>
          </a:xfrm>
          <a:prstGeom prst="roundRect">
            <a:avLst/>
          </a:prstGeom>
          <a:solidFill>
            <a:srgbClr val="FFC000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b="1" dirty="0">
                <a:solidFill>
                  <a:schemeClr val="tx1"/>
                </a:solidFill>
              </a:rPr>
              <a:t>Senior Cycle Options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79A2FF-45B2-4584-BA4C-C3A1414C5CBC}"/>
              </a:ext>
            </a:extLst>
          </p:cNvPr>
          <p:cNvSpPr/>
          <p:nvPr/>
        </p:nvSpPr>
        <p:spPr>
          <a:xfrm>
            <a:off x="685801" y="776788"/>
            <a:ext cx="2165683" cy="9665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>
                <a:solidFill>
                  <a:schemeClr val="tx1"/>
                </a:solidFill>
              </a:rPr>
              <a:t>Leaving Certificate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838106-311B-4FCB-818B-43098E39D7A0}"/>
              </a:ext>
            </a:extLst>
          </p:cNvPr>
          <p:cNvSpPr/>
          <p:nvPr/>
        </p:nvSpPr>
        <p:spPr>
          <a:xfrm>
            <a:off x="9681412" y="155826"/>
            <a:ext cx="1227221" cy="9665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>
                <a:solidFill>
                  <a:schemeClr val="tx1"/>
                </a:solidFill>
              </a:rPr>
              <a:t>LCVP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17BDC0-F7D0-4ADC-AEA8-B6E8C9D06277}"/>
              </a:ext>
            </a:extLst>
          </p:cNvPr>
          <p:cNvSpPr/>
          <p:nvPr/>
        </p:nvSpPr>
        <p:spPr>
          <a:xfrm>
            <a:off x="372980" y="2860257"/>
            <a:ext cx="1227221" cy="966537"/>
          </a:xfrm>
          <a:prstGeom prst="roundRect">
            <a:avLst/>
          </a:prstGeom>
          <a:solidFill>
            <a:srgbClr val="FFC3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>
                <a:solidFill>
                  <a:schemeClr val="tx1"/>
                </a:solidFill>
              </a:rPr>
              <a:t>LCA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179ED6C-620E-4E38-AD9C-CCE5FA0293E1}"/>
              </a:ext>
            </a:extLst>
          </p:cNvPr>
          <p:cNvSpPr/>
          <p:nvPr/>
        </p:nvSpPr>
        <p:spPr>
          <a:xfrm>
            <a:off x="10154654" y="1761457"/>
            <a:ext cx="1848852" cy="966537"/>
          </a:xfrm>
          <a:prstGeom prst="roundRect">
            <a:avLst/>
          </a:prstGeom>
          <a:solidFill>
            <a:srgbClr val="FFC3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 err="1">
                <a:solidFill>
                  <a:schemeClr val="tx1"/>
                </a:solidFill>
              </a:rPr>
              <a:t>Transiton</a:t>
            </a:r>
            <a:r>
              <a:rPr lang="en-IE" sz="3200" dirty="0">
                <a:solidFill>
                  <a:schemeClr val="tx1"/>
                </a:solidFill>
              </a:rPr>
              <a:t> Year</a:t>
            </a:r>
          </a:p>
        </p:txBody>
      </p:sp>
    </p:spTree>
    <p:extLst>
      <p:ext uri="{BB962C8B-B14F-4D97-AF65-F5344CB8AC3E}">
        <p14:creationId xmlns:p14="http://schemas.microsoft.com/office/powerpoint/2010/main" val="2608054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D96DA-E87A-4FE7-A3BE-E5718967A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821E7-77C1-4B69-B2F8-1E7F0C27A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A2186-BBC5-40F0-A68D-6D499CC0B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338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D71E5B-FD5C-4F47-BA25-2DB9009FB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5732"/>
            <a:ext cx="12192000" cy="1324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4272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98509-A2D1-4DB4-90D5-CAD0C8736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6873A-046E-4282-AF5C-6D963AAF7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955518-1B17-4C66-9E47-5629559A2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5149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7269F5-8384-438F-9B9A-0B2972C50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4950"/>
            <a:ext cx="12192000" cy="31384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98158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94A48-9966-4FC0-970B-4446FE39E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B25B7-5763-48F4-A5AD-5BA2C798E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711847-8BE1-4A51-8036-04002435B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51521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648084-9E5A-40E8-9BAC-5686A31B2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15216"/>
            <a:ext cx="12192001" cy="33427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15834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BC8CD-E6B7-4718-9183-9C9C3272F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20D18-1074-4F78-817B-82595EE84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DC49D1-5CA2-4B12-BF8B-5386322D9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886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AC3A81-8A77-4979-A4BF-98F1EFFB7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3273"/>
            <a:ext cx="12192000" cy="1842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2E2AED-8F94-478D-AB63-DC0C943F9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11561"/>
            <a:ext cx="12192000" cy="2846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42002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78918-9F6B-4282-970A-E924A41AA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Leaving Certificate Vocational Program (LCVP)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34993-67D3-473C-9091-2AB379525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Leaving Certificate Established with an additional subject option.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This subject comprises of 2 additional link modules covered over 2 years.</a:t>
            </a:r>
          </a:p>
          <a:p>
            <a:pPr marL="0" indent="0">
              <a:buNone/>
            </a:pPr>
            <a:r>
              <a:rPr lang="en-IE" dirty="0"/>
              <a:t>	Enterprise Education</a:t>
            </a:r>
          </a:p>
          <a:p>
            <a:pPr marL="0" indent="0">
              <a:buNone/>
            </a:pPr>
            <a:r>
              <a:rPr lang="en-IE" dirty="0"/>
              <a:t>	Preparation for Work</a:t>
            </a:r>
          </a:p>
          <a:p>
            <a:pPr marL="0" indent="0">
              <a:buNone/>
            </a:pPr>
            <a:r>
              <a:rPr lang="en-IE" dirty="0"/>
              <a:t>	</a:t>
            </a:r>
          </a:p>
          <a:p>
            <a:pPr marL="0" indent="0">
              <a:buNone/>
            </a:pPr>
            <a:r>
              <a:rPr lang="en-IE" dirty="0"/>
              <a:t>Students also do work experience as part of this program. </a:t>
            </a:r>
          </a:p>
        </p:txBody>
      </p:sp>
    </p:spTree>
    <p:extLst>
      <p:ext uri="{BB962C8B-B14F-4D97-AF65-F5344CB8AC3E}">
        <p14:creationId xmlns:p14="http://schemas.microsoft.com/office/powerpoint/2010/main" val="3302696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67F7-5C76-40A8-9ADD-5327A89E3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LCVP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34C6A-A7BC-4427-B00E-A5CFEEF30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Approximately 80% of students nationally use LCVP for CAO Points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Unless you are doing all Higher level subjects and expect to get 500+ points, LCVP is a very worthwhile subject.  </a:t>
            </a:r>
            <a:br>
              <a:rPr lang="en-IE" dirty="0"/>
            </a:br>
            <a:br>
              <a:rPr lang="en-IE" dirty="0"/>
            </a:br>
            <a:r>
              <a:rPr lang="en-IE" dirty="0"/>
              <a:t>Those that use it generally increase their points.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25781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946A6-B739-4FB7-AD22-65557CE97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LCVP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07C2-EB2E-4BD5-ACCC-864F5BE7E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697" y="27748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IE" dirty="0"/>
              <a:t>	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72D4B8-74C0-4337-80CF-15436AD4EAB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81551" y="2521659"/>
          <a:ext cx="8128000" cy="3531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760735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506054367"/>
                    </a:ext>
                  </a:extLst>
                </a:gridCol>
              </a:tblGrid>
              <a:tr h="460398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692471"/>
                  </a:ext>
                </a:extLst>
              </a:tr>
              <a:tr h="14757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60%</a:t>
                      </a: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Students prepare a portfolio of work  including a CV, Career Investigation, An enterprise/action plan, a summary report.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Pre-corrected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870417"/>
                  </a:ext>
                </a:extLst>
              </a:tr>
              <a:tr h="1135229">
                <a:tc>
                  <a:txBody>
                    <a:bodyPr/>
                    <a:lstStyle/>
                    <a:p>
                      <a:r>
                        <a:rPr lang="en-IE" dirty="0"/>
                        <a:t>40%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Case Study Question worth approx. 10% students get the case study to prepare before the exam.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662000"/>
                  </a:ext>
                </a:extLst>
              </a:tr>
              <a:tr h="460398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660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4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55982-F9EE-44CB-882F-8FC512FB3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LCVP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FE41AA-03FC-4CB0-878B-11F7627EE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75348"/>
            <a:ext cx="12288253" cy="483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72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80F1B-08E5-45FF-ABDF-ADE86D1F0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Leaving certificate points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55ACBB-58A4-4F7D-A592-498F960F2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83D9DA-12CD-46A4-9A71-6E2909956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23771"/>
            <a:ext cx="12192000" cy="493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44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0633B-8809-4DCB-B86D-49621669A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B545970C-D3A3-4E6B-8F7C-EED564A5E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9614"/>
            <a:ext cx="4890052" cy="322733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8583A4-BFE6-49D2-B287-613479EB2C9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-20638"/>
            <a:ext cx="12192000" cy="3510063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endParaRPr lang="en-IE" sz="3200" dirty="0"/>
          </a:p>
          <a:p>
            <a:r>
              <a:rPr lang="en-IE" sz="3200" b="1" i="1" dirty="0"/>
              <a:t>Higher Level Maths</a:t>
            </a:r>
          </a:p>
          <a:p>
            <a:endParaRPr lang="en-IE" sz="3200" dirty="0"/>
          </a:p>
          <a:p>
            <a:r>
              <a:rPr lang="en-IE" sz="3200" dirty="0"/>
              <a:t>+ 25 Bonus Points for </a:t>
            </a:r>
          </a:p>
          <a:p>
            <a:r>
              <a:rPr lang="en-IE" sz="3200" dirty="0"/>
              <a:t>H6 – H1 in Maths ( 40-100)</a:t>
            </a:r>
          </a:p>
        </p:txBody>
      </p:sp>
    </p:spTree>
    <p:extLst>
      <p:ext uri="{BB962C8B-B14F-4D97-AF65-F5344CB8AC3E}">
        <p14:creationId xmlns:p14="http://schemas.microsoft.com/office/powerpoint/2010/main" val="1197458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3B5D6-6957-444D-AB61-0D4C43E2F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A8366-B35C-44FC-8C2F-E9D427F3F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E" dirty="0"/>
              <a:t>Introduction/Overview – Mr </a:t>
            </a:r>
            <a:r>
              <a:rPr lang="en-IE" dirty="0" err="1"/>
              <a:t>Ruaidhri</a:t>
            </a:r>
            <a:r>
              <a:rPr lang="en-IE" dirty="0"/>
              <a:t> Devitt</a:t>
            </a:r>
          </a:p>
          <a:p>
            <a:pPr marL="0" indent="0">
              <a:buNone/>
            </a:pPr>
            <a:r>
              <a:rPr lang="en-IE" dirty="0"/>
              <a:t>Exam Revision App</a:t>
            </a:r>
          </a:p>
          <a:p>
            <a:pPr marL="0" indent="0">
              <a:buNone/>
            </a:pPr>
            <a:r>
              <a:rPr lang="en-IE" dirty="0"/>
              <a:t>Transition Year – Ms Claire Long</a:t>
            </a:r>
          </a:p>
          <a:p>
            <a:pPr marL="0" indent="0">
              <a:buNone/>
            </a:pPr>
            <a:r>
              <a:rPr lang="en-IE" dirty="0"/>
              <a:t>Leaving Certificate Applied – Ms Helen Kennedy</a:t>
            </a:r>
          </a:p>
          <a:p>
            <a:pPr marL="0" indent="0">
              <a:buNone/>
            </a:pPr>
            <a:r>
              <a:rPr lang="en-IE" dirty="0"/>
              <a:t>Leaving Certificate Established – Ms Noreen Ryan</a:t>
            </a:r>
          </a:p>
          <a:p>
            <a:pPr marL="0" indent="0">
              <a:buNone/>
            </a:pPr>
            <a:r>
              <a:rPr lang="en-IE" dirty="0"/>
              <a:t>Leaving Certificate Vocational Program</a:t>
            </a:r>
          </a:p>
          <a:p>
            <a:pPr marL="0" indent="0">
              <a:buNone/>
            </a:pPr>
            <a:r>
              <a:rPr lang="en-IE" dirty="0"/>
              <a:t>Subject Outline</a:t>
            </a:r>
          </a:p>
          <a:p>
            <a:pPr marL="0" indent="0">
              <a:buNone/>
            </a:pPr>
            <a:r>
              <a:rPr lang="en-IE" dirty="0" err="1"/>
              <a:t>Eirquest</a:t>
            </a:r>
            <a:r>
              <a:rPr lang="en-IE" dirty="0"/>
              <a:t> Aptitude Test</a:t>
            </a:r>
          </a:p>
          <a:p>
            <a:pPr marL="0" indent="0">
              <a:buNone/>
            </a:pPr>
            <a:r>
              <a:rPr lang="en-IE" dirty="0"/>
              <a:t>Q &amp; A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994C67-D643-4319-81F7-0B570734A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962" y="3781281"/>
            <a:ext cx="2077038" cy="307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58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94BBBA-B7A4-479B-B72A-E95299754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59B2E9-CC4C-475A-920E-FA1AD8585128}"/>
              </a:ext>
            </a:extLst>
          </p:cNvPr>
          <p:cNvSpPr txBox="1"/>
          <p:nvPr/>
        </p:nvSpPr>
        <p:spPr>
          <a:xfrm>
            <a:off x="136357" y="0"/>
            <a:ext cx="36736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Percentage of H1 grades vary between subjects</a:t>
            </a:r>
            <a:endParaRPr lang="en-US" sz="40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33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2C9EB7C3-DC5E-4E31-82B8-ABC09DAC2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563"/>
            <a:ext cx="12192000" cy="9472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F4742F4-1209-4B11-BD66-9E10C6D5EB28}"/>
                  </a:ext>
                </a:extLst>
              </p14:cNvPr>
              <p14:cNvContentPartPr/>
              <p14:nvPr/>
            </p14:nvContentPartPr>
            <p14:xfrm>
              <a:off x="991408" y="1880021"/>
              <a:ext cx="12240" cy="41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F4742F4-1209-4B11-BD66-9E10C6D5EB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3408" y="1862381"/>
                <a:ext cx="478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EF3FD60-A371-4971-A3E3-2863143670FD}"/>
                  </a:ext>
                </a:extLst>
              </p14:cNvPr>
              <p14:cNvContentPartPr/>
              <p14:nvPr/>
            </p14:nvContentPartPr>
            <p14:xfrm>
              <a:off x="1267168" y="1854821"/>
              <a:ext cx="83520" cy="78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EF3FD60-A371-4971-A3E3-2863143670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49168" y="1837181"/>
                <a:ext cx="1191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380B03B-EC29-4384-A667-211F37E9A155}"/>
                  </a:ext>
                </a:extLst>
              </p14:cNvPr>
              <p14:cNvContentPartPr/>
              <p14:nvPr/>
            </p14:nvContentPartPr>
            <p14:xfrm>
              <a:off x="1245568" y="1976861"/>
              <a:ext cx="41400" cy="58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380B03B-EC29-4384-A667-211F37E9A15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27928" y="1959221"/>
                <a:ext cx="770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407D97B-9581-4A1C-BE16-1E757D029164}"/>
                  </a:ext>
                </a:extLst>
              </p14:cNvPr>
              <p14:cNvContentPartPr/>
              <p14:nvPr/>
            </p14:nvContentPartPr>
            <p14:xfrm>
              <a:off x="249448" y="2228501"/>
              <a:ext cx="25920" cy="115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407D97B-9581-4A1C-BE16-1E757D02916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1808" y="2210501"/>
                <a:ext cx="6156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325B3E2-9BD2-4F45-BE33-9975B0A39C5E}"/>
                  </a:ext>
                </a:extLst>
              </p14:cNvPr>
              <p14:cNvContentPartPr/>
              <p14:nvPr/>
            </p14:nvContentPartPr>
            <p14:xfrm>
              <a:off x="1076368" y="2606141"/>
              <a:ext cx="93960" cy="107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325B3E2-9BD2-4F45-BE33-9975B0A39C5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58368" y="2588141"/>
                <a:ext cx="1296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812DDB6-855D-4DFD-95BA-62831BDB95AF}"/>
                  </a:ext>
                </a:extLst>
              </p14:cNvPr>
              <p14:cNvContentPartPr/>
              <p14:nvPr/>
            </p14:nvContentPartPr>
            <p14:xfrm>
              <a:off x="1047928" y="2385101"/>
              <a:ext cx="57240" cy="112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812DDB6-855D-4DFD-95BA-62831BDB95A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29928" y="2367101"/>
                <a:ext cx="928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E56C185-1354-4C94-8AAF-78FE1423738A}"/>
                  </a:ext>
                </a:extLst>
              </p14:cNvPr>
              <p14:cNvContentPartPr/>
              <p14:nvPr/>
            </p14:nvContentPartPr>
            <p14:xfrm>
              <a:off x="946768" y="2794061"/>
              <a:ext cx="72720" cy="95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E56C185-1354-4C94-8AAF-78FE1423738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28768" y="2776421"/>
                <a:ext cx="10836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8AF4DAE-85F3-4CEE-8F9F-DED7A8F91DBC}"/>
                  </a:ext>
                </a:extLst>
              </p14:cNvPr>
              <p14:cNvContentPartPr/>
              <p14:nvPr/>
            </p14:nvContentPartPr>
            <p14:xfrm>
              <a:off x="1216768" y="2915381"/>
              <a:ext cx="94680" cy="210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8AF4DAE-85F3-4CEE-8F9F-DED7A8F91DB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99128" y="2897741"/>
                <a:ext cx="1303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0724047-F3AB-4B96-BADB-4D540F7AF4A9}"/>
                  </a:ext>
                </a:extLst>
              </p14:cNvPr>
              <p14:cNvContentPartPr/>
              <p14:nvPr/>
            </p14:nvContentPartPr>
            <p14:xfrm>
              <a:off x="1005448" y="3172421"/>
              <a:ext cx="186840" cy="343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0724047-F3AB-4B96-BADB-4D540F7AF4A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87448" y="3154440"/>
                <a:ext cx="222480" cy="379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4B167B7-36DA-4832-92A5-1041F65405A1}"/>
                  </a:ext>
                </a:extLst>
              </p14:cNvPr>
              <p14:cNvContentPartPr/>
              <p14:nvPr/>
            </p14:nvContentPartPr>
            <p14:xfrm>
              <a:off x="1208128" y="3714221"/>
              <a:ext cx="98280" cy="232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4B167B7-36DA-4832-92A5-1041F65405A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0488" y="3696554"/>
                <a:ext cx="133920" cy="267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3B335C4-2294-4403-BD9A-08B46DEE8C01}"/>
                  </a:ext>
                </a:extLst>
              </p14:cNvPr>
              <p14:cNvContentPartPr/>
              <p14:nvPr/>
            </p14:nvContentPartPr>
            <p14:xfrm>
              <a:off x="943168" y="3952541"/>
              <a:ext cx="144000" cy="132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3B335C4-2294-4403-BD9A-08B46DEE8C0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25168" y="3934541"/>
                <a:ext cx="1796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7E88302-FEDD-4F51-A59F-5D00005858FB}"/>
                  </a:ext>
                </a:extLst>
              </p14:cNvPr>
              <p14:cNvContentPartPr/>
              <p14:nvPr/>
            </p14:nvContentPartPr>
            <p14:xfrm>
              <a:off x="717088" y="4375541"/>
              <a:ext cx="99360" cy="104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7E88302-FEDD-4F51-A59F-5D00005858F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99448" y="4357901"/>
                <a:ext cx="1350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1D16045-A66D-4635-AB5C-3136AD90BB1E}"/>
                  </a:ext>
                </a:extLst>
              </p14:cNvPr>
              <p14:cNvContentPartPr/>
              <p14:nvPr/>
            </p14:nvContentPartPr>
            <p14:xfrm>
              <a:off x="1363288" y="4535021"/>
              <a:ext cx="108360" cy="741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1D16045-A66D-4635-AB5C-3136AD90BB1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345288" y="4517381"/>
                <a:ext cx="1440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7995466-C9DD-456E-91A9-DF1A08C17B97}"/>
                  </a:ext>
                </a:extLst>
              </p14:cNvPr>
              <p14:cNvContentPartPr/>
              <p14:nvPr/>
            </p14:nvContentPartPr>
            <p14:xfrm>
              <a:off x="966928" y="4627541"/>
              <a:ext cx="137160" cy="119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7995466-C9DD-456E-91A9-DF1A08C17B9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49288" y="4609541"/>
                <a:ext cx="1728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E01C89B-6283-4DF4-B1C3-78B5E043F92F}"/>
                  </a:ext>
                </a:extLst>
              </p14:cNvPr>
              <p14:cNvContentPartPr/>
              <p14:nvPr/>
            </p14:nvContentPartPr>
            <p14:xfrm>
              <a:off x="469048" y="4804661"/>
              <a:ext cx="120600" cy="120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E01C89B-6283-4DF4-B1C3-78B5E043F92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51048" y="4787021"/>
                <a:ext cx="1562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4213A83-3303-4E2C-A233-0B4946C41A01}"/>
                  </a:ext>
                </a:extLst>
              </p14:cNvPr>
              <p14:cNvContentPartPr/>
              <p14:nvPr/>
            </p14:nvContentPartPr>
            <p14:xfrm>
              <a:off x="1174648" y="5202461"/>
              <a:ext cx="91800" cy="120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4213A83-3303-4E2C-A233-0B4946C41A0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56648" y="5184821"/>
                <a:ext cx="12744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2199044-2409-412C-9000-A528D679C71B}"/>
                  </a:ext>
                </a:extLst>
              </p14:cNvPr>
              <p14:cNvContentPartPr/>
              <p14:nvPr/>
            </p14:nvContentPartPr>
            <p14:xfrm>
              <a:off x="609088" y="5506661"/>
              <a:ext cx="74520" cy="1116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2199044-2409-412C-9000-A528D679C71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91088" y="5489021"/>
                <a:ext cx="1101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972B5AB-4098-49E1-A8BF-68040AEBE68A}"/>
                  </a:ext>
                </a:extLst>
              </p14:cNvPr>
              <p14:cNvContentPartPr/>
              <p14:nvPr/>
            </p14:nvContentPartPr>
            <p14:xfrm>
              <a:off x="551488" y="5315501"/>
              <a:ext cx="74160" cy="112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972B5AB-4098-49E1-A8BF-68040AEBE68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3848" y="5297861"/>
                <a:ext cx="1098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666BA8E-8C07-4FAC-9BB5-FE6898C5F930}"/>
                  </a:ext>
                </a:extLst>
              </p14:cNvPr>
              <p14:cNvContentPartPr/>
              <p14:nvPr/>
            </p14:nvContentPartPr>
            <p14:xfrm>
              <a:off x="1122448" y="320482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666BA8E-8C07-4FAC-9BB5-FE6898C5F93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04808" y="30284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C35847C-2B19-48A9-97ED-E76002BF8878}"/>
                  </a:ext>
                </a:extLst>
              </p14:cNvPr>
              <p14:cNvContentPartPr/>
              <p14:nvPr/>
            </p14:nvContentPartPr>
            <p14:xfrm>
              <a:off x="729688" y="440722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C35847C-2B19-48A9-97ED-E76002BF887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1688" y="42308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5FDCEC9-48E7-4C04-B48E-D5A6E7C43383}"/>
                  </a:ext>
                </a:extLst>
              </p14:cNvPr>
              <p14:cNvContentPartPr/>
              <p14:nvPr/>
            </p14:nvContentPartPr>
            <p14:xfrm>
              <a:off x="1748128" y="890362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5FDCEC9-48E7-4C04-B48E-D5A6E7C4338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730488" y="87236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E31A9E4-D597-4620-8420-551AD23C5DFC}"/>
                  </a:ext>
                </a:extLst>
              </p14:cNvPr>
              <p14:cNvContentPartPr/>
              <p14:nvPr/>
            </p14:nvContentPartPr>
            <p14:xfrm>
              <a:off x="1507648" y="1018162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E31A9E4-D597-4620-8420-551AD23C5DF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489648" y="100052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E2E270C-1ABA-4C51-9FB9-7D176C5DFE9C}"/>
                  </a:ext>
                </a:extLst>
              </p14:cNvPr>
              <p14:cNvContentPartPr/>
              <p14:nvPr/>
            </p14:nvContentPartPr>
            <p14:xfrm>
              <a:off x="1427728" y="1098442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E2E270C-1ABA-4C51-9FB9-7D176C5DFE9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409728" y="108080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944B7DD-DCD2-494E-B91E-A7345A9B30AD}"/>
                  </a:ext>
                </a:extLst>
              </p14:cNvPr>
              <p14:cNvContentPartPr/>
              <p14:nvPr/>
            </p14:nvContentPartPr>
            <p14:xfrm>
              <a:off x="1403248" y="1202842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944B7DD-DCD2-494E-B91E-A7345A9B30A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385608" y="118484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4DCD1F9-639B-4BFB-ADE1-273D4CB67360}"/>
                  </a:ext>
                </a:extLst>
              </p14:cNvPr>
              <p14:cNvContentPartPr/>
              <p14:nvPr/>
            </p14:nvContentPartPr>
            <p14:xfrm>
              <a:off x="737608" y="1539802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4DCD1F9-639B-4BFB-ADE1-273D4CB6736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19608" y="152180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F893CD8-AF0E-47F1-AB81-A91C6CCB4B76}"/>
                  </a:ext>
                </a:extLst>
              </p14:cNvPr>
              <p14:cNvContentPartPr/>
              <p14:nvPr/>
            </p14:nvContentPartPr>
            <p14:xfrm>
              <a:off x="320728" y="1643842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F893CD8-AF0E-47F1-AB81-A91C6CCB4B7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02728" y="162620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2E9F4DA-9FB8-4CD9-9D99-52E550B48217}"/>
                  </a:ext>
                </a:extLst>
              </p14:cNvPr>
              <p14:cNvContentPartPr/>
              <p14:nvPr/>
            </p14:nvContentPartPr>
            <p14:xfrm>
              <a:off x="1235128" y="1884682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2E9F4DA-9FB8-4CD9-9D99-52E550B4821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217128" y="186668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392A50F-BD6A-4746-BD3C-747E84366D75}"/>
                  </a:ext>
                </a:extLst>
              </p14:cNvPr>
              <p14:cNvContentPartPr/>
              <p14:nvPr/>
            </p14:nvContentPartPr>
            <p14:xfrm>
              <a:off x="1555528" y="1997002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392A50F-BD6A-4746-BD3C-747E84366D75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537888" y="197936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C72522C-3A94-4B5D-80B9-4144B44C80D7}"/>
                  </a:ext>
                </a:extLst>
              </p14:cNvPr>
              <p14:cNvContentPartPr/>
              <p14:nvPr/>
            </p14:nvContentPartPr>
            <p14:xfrm>
              <a:off x="1572088" y="2076922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C72522C-3A94-4B5D-80B9-4144B44C80D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554088" y="205928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10821AB-D3CF-4134-A6B3-AA063CA6B741}"/>
                  </a:ext>
                </a:extLst>
              </p14:cNvPr>
              <p14:cNvContentPartPr/>
              <p14:nvPr/>
            </p14:nvContentPartPr>
            <p14:xfrm>
              <a:off x="1307128" y="2197522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10821AB-D3CF-4134-A6B3-AA063CA6B74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289128" y="217988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611FF43-DB58-4BFD-9C28-D6009E6D4424}"/>
                  </a:ext>
                </a:extLst>
              </p14:cNvPr>
              <p14:cNvContentPartPr/>
              <p14:nvPr/>
            </p14:nvContentPartPr>
            <p14:xfrm>
              <a:off x="1539688" y="2398042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611FF43-DB58-4BFD-9C28-D6009E6D442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522048" y="238040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E5162ED-AC1B-4845-8C8F-D947CCA55FFC}"/>
                  </a:ext>
                </a:extLst>
              </p14:cNvPr>
              <p14:cNvContentPartPr/>
              <p14:nvPr/>
            </p14:nvContentPartPr>
            <p14:xfrm>
              <a:off x="929848" y="2526562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E5162ED-AC1B-4845-8C8F-D947CCA55FF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12208" y="250856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1D56C69-8849-4A13-AC40-FCD0D361DAD3}"/>
                  </a:ext>
                </a:extLst>
              </p14:cNvPr>
              <p14:cNvContentPartPr/>
              <p14:nvPr/>
            </p14:nvContentPartPr>
            <p14:xfrm>
              <a:off x="1644088" y="2646802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1D56C69-8849-4A13-AC40-FCD0D361DAD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626088" y="262880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7F71257-1382-423D-9EF6-27D27FD273D0}"/>
                  </a:ext>
                </a:extLst>
              </p14:cNvPr>
              <p14:cNvContentPartPr/>
              <p14:nvPr/>
            </p14:nvContentPartPr>
            <p14:xfrm>
              <a:off x="1138648" y="3320362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7F71257-1382-423D-9EF6-27D27FD273D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21008" y="330272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80F2A42-C7E7-4F33-B611-935C258F1A2C}"/>
                  </a:ext>
                </a:extLst>
              </p14:cNvPr>
              <p14:cNvContentPartPr/>
              <p14:nvPr/>
            </p14:nvContentPartPr>
            <p14:xfrm>
              <a:off x="1122448" y="3448882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80F2A42-C7E7-4F33-B611-935C258F1A2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104808" y="343088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6908CBF-5118-4872-B96A-38C937BA0275}"/>
                  </a:ext>
                </a:extLst>
              </p14:cNvPr>
              <p14:cNvContentPartPr/>
              <p14:nvPr/>
            </p14:nvContentPartPr>
            <p14:xfrm>
              <a:off x="802048" y="3552922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6908CBF-5118-4872-B96A-38C937BA027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84048" y="353528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17739ED-2EEF-487A-A953-781715275658}"/>
                  </a:ext>
                </a:extLst>
              </p14:cNvPr>
              <p14:cNvContentPartPr/>
              <p14:nvPr/>
            </p14:nvContentPartPr>
            <p14:xfrm>
              <a:off x="809968" y="3705562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17739ED-2EEF-487A-A953-78171527565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91968" y="368756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F200929-5ED8-43D9-8D29-8E9DA3D8A1DA}"/>
                  </a:ext>
                </a:extLst>
              </p14:cNvPr>
              <p14:cNvContentPartPr/>
              <p14:nvPr/>
            </p14:nvContentPartPr>
            <p14:xfrm>
              <a:off x="857848" y="4700242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F200929-5ED8-43D9-8D29-8E9DA3D8A1D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40208" y="468224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B59D3A6-5A85-49BF-947A-6139EA9A7715}"/>
                  </a:ext>
                </a:extLst>
              </p14:cNvPr>
              <p14:cNvContentPartPr/>
              <p14:nvPr/>
            </p14:nvContentPartPr>
            <p14:xfrm>
              <a:off x="962248" y="4700242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B59D3A6-5A85-49BF-947A-6139EA9A771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44248" y="468224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DBA8F22-A58E-425A-800D-D6C25422B3EB}"/>
                  </a:ext>
                </a:extLst>
              </p14:cNvPr>
              <p14:cNvContentPartPr/>
              <p14:nvPr/>
            </p14:nvContentPartPr>
            <p14:xfrm>
              <a:off x="1066288" y="4700242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DBA8F22-A58E-425A-800D-D6C25422B3E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48648" y="468224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49A0CCD-72F4-4F47-9BCC-F106351EEBD6}"/>
                  </a:ext>
                </a:extLst>
              </p14:cNvPr>
              <p14:cNvContentPartPr/>
              <p14:nvPr/>
            </p14:nvContentPartPr>
            <p14:xfrm>
              <a:off x="1178608" y="4692322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49A0CCD-72F4-4F47-9BCC-F106351EEBD6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160608" y="467432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85BCBBE-EDE7-4101-A677-5098D8C8B3A7}"/>
                  </a:ext>
                </a:extLst>
              </p14:cNvPr>
              <p14:cNvContentPartPr/>
              <p14:nvPr/>
            </p14:nvContentPartPr>
            <p14:xfrm>
              <a:off x="5617768" y="2322442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85BCBBE-EDE7-4101-A677-5098D8C8B3A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600128" y="230480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230F248-6296-41E1-8BA2-5801DB8105F2}"/>
                  </a:ext>
                </a:extLst>
              </p14:cNvPr>
              <p14:cNvContentPartPr/>
              <p14:nvPr/>
            </p14:nvContentPartPr>
            <p14:xfrm>
              <a:off x="3723448" y="3016162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230F248-6296-41E1-8BA2-5801DB8105F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705808" y="299852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EFB973C-3FC6-4200-AF8A-C3606B0B0B25}"/>
                  </a:ext>
                </a:extLst>
              </p14:cNvPr>
              <p14:cNvContentPartPr/>
              <p14:nvPr/>
            </p14:nvContentPartPr>
            <p14:xfrm>
              <a:off x="4379368" y="1306882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EFB973C-3FC6-4200-AF8A-C3606B0B0B2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361368" y="1289242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F5127DFC-1750-4A7C-811F-76D09B9E5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35461BF-2314-4F78-BF20-E4FE29719EC9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0" y="619431"/>
            <a:ext cx="12464716" cy="6243214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08AD0E7F-8ED6-4B65-A379-6E8159A0FCCE}"/>
              </a:ext>
            </a:extLst>
          </p:cNvPr>
          <p:cNvSpPr txBox="1"/>
          <p:nvPr/>
        </p:nvSpPr>
        <p:spPr>
          <a:xfrm>
            <a:off x="2743200" y="-12563"/>
            <a:ext cx="4154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Leaving Certificate Results 2023</a:t>
            </a:r>
          </a:p>
        </p:txBody>
      </p:sp>
    </p:spTree>
    <p:extLst>
      <p:ext uri="{BB962C8B-B14F-4D97-AF65-F5344CB8AC3E}">
        <p14:creationId xmlns:p14="http://schemas.microsoft.com/office/powerpoint/2010/main" val="3932321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BF8B3-39F7-4FEE-8B98-CCABABF5D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32280-2C78-4EA4-98AE-8DF25A111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60BCC-9AD5-49E3-B9FA-5893D9281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414" y="0"/>
            <a:ext cx="12267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59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46F8-5A4F-4729-87D2-D5E81950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AE672-7377-4A9D-B32C-1EBCE7DF2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5DFAAC-D77E-4599-97DF-02F26E9B4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41" y="0"/>
            <a:ext cx="122768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78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89A43D-6FDF-45CC-AD2F-0DBEE172B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16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55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D556D29B-37AD-44C6-A927-D403D791D0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Aptitude testing</a:t>
            </a:r>
          </a:p>
        </p:txBody>
      </p:sp>
      <p:pic>
        <p:nvPicPr>
          <p:cNvPr id="5123" name="Content Placeholder 3">
            <a:extLst>
              <a:ext uri="{FF2B5EF4-FFF2-40B4-BE49-F238E27FC236}">
                <a16:creationId xmlns:a16="http://schemas.microsoft.com/office/drawing/2014/main" id="{5612341C-E276-474B-AE91-6CC2380E5D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1" y="1916113"/>
            <a:ext cx="4752975" cy="2101850"/>
          </a:xfrm>
        </p:spPr>
      </p:pic>
      <p:pic>
        <p:nvPicPr>
          <p:cNvPr id="5124" name="Picture 1">
            <a:extLst>
              <a:ext uri="{FF2B5EF4-FFF2-40B4-BE49-F238E27FC236}">
                <a16:creationId xmlns:a16="http://schemas.microsoft.com/office/drawing/2014/main" id="{82345CD1-BD6D-4EEB-A1E9-D809BFD85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4292600"/>
            <a:ext cx="33718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701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FF19E9-EFE4-4943-B59C-9A58B0D90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40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439B1-0BE2-4E22-9C9B-A143F73D5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E9FA6-5CD9-4D1F-B9B0-A9183792E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C7C4FE-7C0D-4097-B789-6AB94876B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7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62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35CB-77E7-4231-8806-BC1C56EDE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2B730-D824-4834-88BF-B5CC3A2B2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1C66F2-667E-41C2-B1FB-5713A2A12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31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A9C96-36BB-45CC-B2DA-E6E60651F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7BEF4-EDE3-4A7C-84D1-2791AA289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92F74A-A12D-46B6-8FF4-8C18D246F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73698" cy="620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13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32F55-E7C1-454E-A3EA-9CE49FBA1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sz="6600" dirty="0">
                <a:solidFill>
                  <a:srgbClr val="FF0000"/>
                </a:solidFill>
              </a:rPr>
              <a:t>Leaving Certificate Established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AC5F288-F269-4795-8EA8-D48925961F58}"/>
                  </a:ext>
                </a:extLst>
              </p14:cNvPr>
              <p14:cNvContentPartPr/>
              <p14:nvPr/>
            </p14:nvContentPartPr>
            <p14:xfrm>
              <a:off x="3122951" y="2037308"/>
              <a:ext cx="67320" cy="279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AC5F288-F269-4795-8EA8-D48925961F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18631" y="2032988"/>
                <a:ext cx="75960" cy="28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8587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AA15A-2823-44F6-BE19-E8AEFEE9D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96FA5-F34D-483D-94C8-4E8F5153F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959B44-27C7-44C1-B584-AE63639CF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73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9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54444-0736-4493-B336-9057D116E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Useful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2E697-442C-4458-BE6A-416151499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43201"/>
            <a:ext cx="9603275" cy="3795674"/>
          </a:xfrm>
        </p:spPr>
        <p:txBody>
          <a:bodyPr/>
          <a:lstStyle/>
          <a:p>
            <a:pPr marL="0" indent="0">
              <a:buNone/>
            </a:pPr>
            <a:r>
              <a:rPr lang="en-IE" dirty="0"/>
              <a:t>Careers Portal</a:t>
            </a:r>
          </a:p>
          <a:p>
            <a:pPr marL="0" indent="0">
              <a:buNone/>
            </a:pPr>
            <a:r>
              <a:rPr lang="en-IE" dirty="0"/>
              <a:t>All LC Subjects</a:t>
            </a:r>
          </a:p>
          <a:p>
            <a:pPr marL="0" indent="0">
              <a:buNone/>
            </a:pPr>
            <a:r>
              <a:rPr lang="en-IE" dirty="0"/>
              <a:t>Subject Tips</a:t>
            </a:r>
          </a:p>
          <a:p>
            <a:pPr marL="0" indent="0">
              <a:buNone/>
            </a:pPr>
            <a:r>
              <a:rPr lang="en-IE" dirty="0"/>
              <a:t>Useful subjects for careers</a:t>
            </a:r>
          </a:p>
          <a:p>
            <a:pPr marL="0" indent="0">
              <a:buNone/>
            </a:pPr>
            <a:r>
              <a:rPr lang="en-IE" dirty="0"/>
              <a:t>Grades</a:t>
            </a:r>
          </a:p>
          <a:p>
            <a:pPr marL="0" indent="0">
              <a:buNone/>
            </a:pPr>
            <a:r>
              <a:rPr lang="en-IE" dirty="0"/>
              <a:t>A guide to choosing the subjects</a:t>
            </a:r>
          </a:p>
          <a:p>
            <a:pPr marL="0" indent="0">
              <a:buNone/>
            </a:pPr>
            <a:br>
              <a:rPr lang="en-IE" dirty="0"/>
            </a:br>
            <a:r>
              <a:rPr lang="en-GB" dirty="0">
                <a:hlinkClick r:id="rId2"/>
              </a:rPr>
              <a:t>Leaving Cert Subjects | CareersPortal.ie</a:t>
            </a:r>
            <a:r>
              <a:rPr lang="en-GB" dirty="0"/>
              <a:t>   Community/School/</a:t>
            </a:r>
            <a:r>
              <a:rPr lang="en-GB"/>
              <a:t>Leaving Cert</a:t>
            </a: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138E77-DE78-49A4-B0B1-52DFA67ED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539" y="292917"/>
            <a:ext cx="6737461" cy="447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14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BF22D-C3F5-4025-9CD6-A01773889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49795"/>
          </a:xfrm>
        </p:spPr>
        <p:txBody>
          <a:bodyPr>
            <a:normAutofit fontScale="90000"/>
          </a:bodyPr>
          <a:lstStyle/>
          <a:p>
            <a:pPr algn="ctr"/>
            <a:r>
              <a:rPr lang="en-IE" sz="5300" dirty="0"/>
              <a:t>Students normally take 7 Subjects</a:t>
            </a:r>
            <a:br>
              <a:rPr lang="en-IE" dirty="0"/>
            </a:br>
            <a:br>
              <a:rPr lang="en-IE" dirty="0"/>
            </a:b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7E13F-DD80-4018-971C-AC9CFE216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95" y="3151188"/>
            <a:ext cx="10515600" cy="3264849"/>
          </a:xfrm>
        </p:spPr>
        <p:txBody>
          <a:bodyPr/>
          <a:lstStyle/>
          <a:p>
            <a:r>
              <a:rPr lang="en-IE" dirty="0"/>
              <a:t>English</a:t>
            </a:r>
          </a:p>
          <a:p>
            <a:r>
              <a:rPr lang="en-IE" dirty="0"/>
              <a:t>Irish (Unless Exempt)</a:t>
            </a:r>
          </a:p>
          <a:p>
            <a:r>
              <a:rPr lang="en-IE" dirty="0"/>
              <a:t>Maths</a:t>
            </a:r>
          </a:p>
          <a:p>
            <a:pPr marL="0" indent="0">
              <a:buNone/>
            </a:pPr>
            <a:r>
              <a:rPr lang="en-IE" dirty="0"/>
              <a:t>+ 4 option subjects</a:t>
            </a:r>
            <a:br>
              <a:rPr lang="en-IE" dirty="0"/>
            </a:br>
            <a:br>
              <a:rPr lang="en-IE" dirty="0"/>
            </a:br>
            <a:r>
              <a:rPr lang="en-IE" dirty="0"/>
              <a:t>+ LCVP Link Modules</a:t>
            </a:r>
          </a:p>
        </p:txBody>
      </p:sp>
    </p:spTree>
    <p:extLst>
      <p:ext uri="{BB962C8B-B14F-4D97-AF65-F5344CB8AC3E}">
        <p14:creationId xmlns:p14="http://schemas.microsoft.com/office/powerpoint/2010/main" val="14480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E7E66-E6F3-413D-881D-4E23A3CF8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015732"/>
            <a:ext cx="11054854" cy="3450613"/>
          </a:xfrm>
        </p:spPr>
        <p:txBody>
          <a:bodyPr/>
          <a:lstStyle/>
          <a:p>
            <a:r>
              <a:rPr lang="en-GB" sz="3200" dirty="0">
                <a:hlinkClick r:id="rId2"/>
              </a:rPr>
              <a:t>Brian Comerford Subject Choice Advice</a:t>
            </a:r>
            <a:endParaRPr lang="en-GB" sz="3200" dirty="0"/>
          </a:p>
          <a:p>
            <a:endParaRPr lang="en-GB" dirty="0"/>
          </a:p>
          <a:p>
            <a:endParaRPr lang="en-I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D17CDF-6E7C-449B-AF58-F53D3A47E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168" y="0"/>
            <a:ext cx="3629321" cy="59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2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DD0A3B-21D5-4951-B1E9-36CE14DB4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6989"/>
            <a:ext cx="12270657" cy="723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41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7B137-C8CF-4B21-A2BF-E0A8F1613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872" y="154071"/>
            <a:ext cx="9603275" cy="505806"/>
          </a:xfrm>
        </p:spPr>
        <p:txBody>
          <a:bodyPr>
            <a:normAutofit fontScale="90000"/>
          </a:bodyPr>
          <a:lstStyle/>
          <a:p>
            <a:r>
              <a:rPr lang="en-IE" dirty="0"/>
              <a:t>Subject Guides – </a:t>
            </a:r>
            <a:r>
              <a:rPr lang="en-IE" dirty="0">
                <a:hlinkClick r:id="rId2"/>
              </a:rPr>
              <a:t>CareersPortal.ie</a:t>
            </a:r>
            <a:endParaRPr lang="en-I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D448F8-3416-4D0E-828E-E56F87DBD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737419"/>
            <a:ext cx="12192000" cy="612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96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E94CD-A7D5-4FB6-94CA-3F1E13C84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Practical Subjects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1D7FC-7CA4-446C-B7D4-F4B335678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Project work  - substantial percentage of the overall grade. 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Ease the burden of studying on students.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Having a practical focus can also add variety to your Leaving Cert subject combination.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Timing of Assessment/Oral can also ease the burden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15238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A20EA-BA3F-443C-BCBF-83E7909E7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D429A-7D2A-4649-A8DE-BA885E1C9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75EDC4-3F17-437B-8A1C-F724CFA05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021"/>
            <a:ext cx="12192001" cy="25816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F9F30A-5333-4B0E-891B-0553E4A05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569603"/>
            <a:ext cx="12192001" cy="25435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C5413F-0B59-4092-9BB7-3C2531AFC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091321"/>
            <a:ext cx="12192002" cy="1924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3779402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3942580-176e-48b3-81f5-b498f656d4c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653F8FFD907E49ACF4E408F63D290D" ma:contentTypeVersion="16" ma:contentTypeDescription="Create a new document." ma:contentTypeScope="" ma:versionID="4d235de66c12a48af54fccad1b629f66">
  <xsd:schema xmlns:xsd="http://www.w3.org/2001/XMLSchema" xmlns:xs="http://www.w3.org/2001/XMLSchema" xmlns:p="http://schemas.microsoft.com/office/2006/metadata/properties" xmlns:ns3="0af2280c-31e4-4deb-a4d2-db85bea657c1" xmlns:ns4="03942580-176e-48b3-81f5-b498f656d4ca" targetNamespace="http://schemas.microsoft.com/office/2006/metadata/properties" ma:root="true" ma:fieldsID="b36119c939fa7d3dfa0028e4e99fcb27" ns3:_="" ns4:_="">
    <xsd:import namespace="0af2280c-31e4-4deb-a4d2-db85bea657c1"/>
    <xsd:import namespace="03942580-176e-48b3-81f5-b498f656d4c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Tags" minOccurs="0"/>
                <xsd:element ref="ns4:MediaServiceOCR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2280c-31e4-4deb-a4d2-db85bea657c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942580-176e-48b3-81f5-b498f656d4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5C5FC5-324C-4BA0-8DED-FF4F5435458F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0af2280c-31e4-4deb-a4d2-db85bea657c1"/>
    <ds:schemaRef ds:uri="03942580-176e-48b3-81f5-b498f656d4ca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4EDA41D-8345-409B-B402-E4D33896CD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684E13-7AC7-4955-A74C-9EF28FC0F4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f2280c-31e4-4deb-a4d2-db85bea657c1"/>
    <ds:schemaRef ds:uri="03942580-176e-48b3-81f5-b498f656d4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7451</TotalTime>
  <Words>348</Words>
  <Application>Microsoft Office PowerPoint</Application>
  <PresentationFormat>Widescreen</PresentationFormat>
  <Paragraphs>67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Gill Sans MT</vt:lpstr>
      <vt:lpstr>Gallery</vt:lpstr>
      <vt:lpstr>PowerPoint Presentation</vt:lpstr>
      <vt:lpstr>Format</vt:lpstr>
      <vt:lpstr>PowerPoint Presentation</vt:lpstr>
      <vt:lpstr>Students normally take 7 Subjects  </vt:lpstr>
      <vt:lpstr>PowerPoint Presentation</vt:lpstr>
      <vt:lpstr>PowerPoint Presentation</vt:lpstr>
      <vt:lpstr>Subject Guides – CareersPortal.ie</vt:lpstr>
      <vt:lpstr>Practical Subjects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Leaving Certificate Vocational Program (LCVP)</vt:lpstr>
      <vt:lpstr>LCVP</vt:lpstr>
      <vt:lpstr>LCVP Assessment</vt:lpstr>
      <vt:lpstr>LCVP</vt:lpstr>
      <vt:lpstr>Leaving certificate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Aptitude testing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Useful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noreen</dc:creator>
  <cp:lastModifiedBy>noreen</cp:lastModifiedBy>
  <cp:revision>29</cp:revision>
  <cp:lastPrinted>2024-01-23T14:23:46Z</cp:lastPrinted>
  <dcterms:created xsi:type="dcterms:W3CDTF">2023-01-12T16:12:37Z</dcterms:created>
  <dcterms:modified xsi:type="dcterms:W3CDTF">2024-01-23T15:05:34Z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0x01010028653F8FFD907E49ACF4E408F63D290D</vt:lpwstr>
  </property>
</Properties>
</file>