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9.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2.xml" ContentType="application/vnd.openxmlformats-officedocument.presentationml.slideLayout+xml"/>
  <Override PartName="/ppt/notesSlides/notesSlide4.xml" ContentType="application/vnd.openxmlformats-officedocument.presentationml.notesSlide+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7"/>
  </p:notesMasterIdLst>
  <p:sldIdLst>
    <p:sldId id="256" r:id="rId2"/>
    <p:sldId id="275" r:id="rId3"/>
    <p:sldId id="276" r:id="rId4"/>
    <p:sldId id="277" r:id="rId5"/>
    <p:sldId id="290" r:id="rId6"/>
    <p:sldId id="258" r:id="rId7"/>
    <p:sldId id="259" r:id="rId8"/>
    <p:sldId id="278" r:id="rId9"/>
    <p:sldId id="291" r:id="rId10"/>
    <p:sldId id="292" r:id="rId11"/>
    <p:sldId id="280" r:id="rId12"/>
    <p:sldId id="260" r:id="rId13"/>
    <p:sldId id="261" r:id="rId14"/>
    <p:sldId id="279" r:id="rId15"/>
    <p:sldId id="286" r:id="rId16"/>
    <p:sldId id="281" r:id="rId17"/>
    <p:sldId id="287" r:id="rId18"/>
    <p:sldId id="288" r:id="rId19"/>
    <p:sldId id="282" r:id="rId20"/>
    <p:sldId id="283" r:id="rId21"/>
    <p:sldId id="285" r:id="rId22"/>
    <p:sldId id="293" r:id="rId23"/>
    <p:sldId id="284" r:id="rId24"/>
    <p:sldId id="289" r:id="rId25"/>
    <p:sldId id="274" r:id="rId26"/>
  </p:sldIdLst>
  <p:sldSz cx="12192000" cy="6858000"/>
  <p:notesSz cx="6858000" cy="9144000"/>
  <p:embeddedFontLst>
    <p:embeddedFont>
      <p:font typeface="Cabin"/>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Source Sans Pro" panose="020B0503030403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A4A3A4"/>
          </p15:clr>
        </p15:guide>
        <p15:guide id="2" orient="horz" pos="2500">
          <p15:clr>
            <a:srgbClr val="A4A3A4"/>
          </p15:clr>
        </p15:guide>
        <p15:guide id="3" pos="495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AA43E1-4F7A-4FB3-97C3-39AFDA029AD1}">
  <a:tblStyle styleId="{2DAA43E1-4F7A-4FB3-97C3-39AFDA029AD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6305" autoAdjust="0"/>
  </p:normalViewPr>
  <p:slideViewPr>
    <p:cSldViewPr snapToGrid="0">
      <p:cViewPr varScale="1">
        <p:scale>
          <a:sx n="103" d="100"/>
          <a:sy n="103" d="100"/>
        </p:scale>
        <p:origin x="389" y="77"/>
      </p:cViewPr>
      <p:guideLst>
        <p:guide pos="3840"/>
        <p:guide orient="horz" pos="2500"/>
        <p:guide pos="495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93228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51" name="Google Shape;151;p1: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747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dd15381d5_0_45: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Google Shape;166;g3dd15381d5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67" name="Google Shape;167;g3dd15381d5_0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IE"/>
              <a:t>6</a:t>
            </a:fld>
            <a:endParaRPr/>
          </a:p>
        </p:txBody>
      </p:sp>
    </p:spTree>
    <p:extLst>
      <p:ext uri="{BB962C8B-B14F-4D97-AF65-F5344CB8AC3E}">
        <p14:creationId xmlns:p14="http://schemas.microsoft.com/office/powerpoint/2010/main" val="112947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dd15381d5_0_72: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Google Shape;177;g3dd15381d5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78" name="Google Shape;178;g3dd15381d5_0_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IE"/>
              <a:t>7</a:t>
            </a:fld>
            <a:endParaRPr/>
          </a:p>
        </p:txBody>
      </p:sp>
    </p:spTree>
    <p:extLst>
      <p:ext uri="{BB962C8B-B14F-4D97-AF65-F5344CB8AC3E}">
        <p14:creationId xmlns:p14="http://schemas.microsoft.com/office/powerpoint/2010/main" val="3562430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dd386c900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203" name="Google Shape;203;g3dd386c900_0_6: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5241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dd386c900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211" name="Google Shape;211;g3dd386c900_0_14: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1728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337" name="Google Shape;337;p12: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4288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2"/>
          <p:cNvSpPr/>
          <p:nvPr/>
        </p:nvSpPr>
        <p:spPr>
          <a:xfrm>
            <a:off x="129540" y="128016"/>
            <a:ext cx="11932800" cy="6602100"/>
          </a:xfrm>
          <a:prstGeom prst="rect">
            <a:avLst/>
          </a:prstGeom>
          <a:blipFill rotWithShape="1">
            <a:blip r:embed="rId2">
              <a:alphaModFix/>
            </a:blip>
            <a:stretch>
              <a:fillRect l="-19" r="-9"/>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Source Sans Pro"/>
              <a:ea typeface="Source Sans Pro"/>
              <a:cs typeface="Source Sans Pro"/>
              <a:sym typeface="Source Sans Pro"/>
            </a:endParaRPr>
          </a:p>
        </p:txBody>
      </p:sp>
      <p:sp>
        <p:nvSpPr>
          <p:cNvPr id="17" name="Google Shape;17;p2"/>
          <p:cNvSpPr/>
          <p:nvPr/>
        </p:nvSpPr>
        <p:spPr>
          <a:xfrm>
            <a:off x="129540" y="128016"/>
            <a:ext cx="11932800" cy="6602100"/>
          </a:xfrm>
          <a:prstGeom prst="rect">
            <a:avLst/>
          </a:prstGeom>
          <a:gradFill>
            <a:gsLst>
              <a:gs pos="0">
                <a:srgbClr val="004CB9">
                  <a:alpha val="69803"/>
                </a:srgbClr>
              </a:gs>
              <a:gs pos="100000">
                <a:srgbClr val="005500">
                  <a:alpha val="6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Source Sans Pro"/>
              <a:ea typeface="Source Sans Pro"/>
              <a:cs typeface="Source Sans Pro"/>
              <a:sym typeface="Source Sans Pro"/>
            </a:endParaRPr>
          </a:p>
        </p:txBody>
      </p:sp>
      <p:sp>
        <p:nvSpPr>
          <p:cNvPr id="18" name="Google Shape;18;p2"/>
          <p:cNvSpPr txBox="1">
            <a:spLocks noGrp="1"/>
          </p:cNvSpPr>
          <p:nvPr>
            <p:ph type="body" idx="1"/>
          </p:nvPr>
        </p:nvSpPr>
        <p:spPr>
          <a:xfrm>
            <a:off x="3912235" y="1680191"/>
            <a:ext cx="4367400" cy="324300"/>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lt1"/>
              </a:buClr>
              <a:buSzPts val="2000"/>
              <a:buFont typeface="Arial"/>
              <a:buNone/>
              <a:defRPr sz="2000" b="1" i="0" u="none" strike="noStrike" cap="none">
                <a:solidFill>
                  <a:schemeClr val="lt1"/>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9" name="Google Shape;19;p2"/>
          <p:cNvSpPr txBox="1">
            <a:spLocks noGrp="1"/>
          </p:cNvSpPr>
          <p:nvPr>
            <p:ph type="title"/>
          </p:nvPr>
        </p:nvSpPr>
        <p:spPr>
          <a:xfrm>
            <a:off x="1037021" y="2107415"/>
            <a:ext cx="10118100" cy="2281500"/>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lt1"/>
              </a:buClr>
              <a:buSzPts val="8000"/>
              <a:buFont typeface="Cabin"/>
              <a:buNone/>
              <a:defRPr sz="8000" b="0" i="0" u="none" strike="noStrike" cap="none">
                <a:solidFill>
                  <a:schemeClr val="lt1"/>
                </a:solidFill>
                <a:latin typeface="Cabin"/>
                <a:ea typeface="Cabin"/>
                <a:cs typeface="Cabin"/>
                <a:sym typeface="Cabi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0" name="Google Shape;20;p2"/>
          <p:cNvSpPr txBox="1">
            <a:spLocks noGrp="1"/>
          </p:cNvSpPr>
          <p:nvPr>
            <p:ph type="body" idx="2"/>
          </p:nvPr>
        </p:nvSpPr>
        <p:spPr>
          <a:xfrm>
            <a:off x="3912235" y="1333943"/>
            <a:ext cx="4367400" cy="324300"/>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lt2"/>
              </a:buClr>
              <a:buSzPts val="2300"/>
              <a:buFont typeface="Arial"/>
              <a:buNone/>
              <a:defRPr sz="2300" b="0" i="0" u="none" strike="noStrike" cap="none">
                <a:solidFill>
                  <a:schemeClr val="lt2"/>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1" name="Google Shape;21;p2"/>
          <p:cNvSpPr txBox="1">
            <a:spLocks noGrp="1"/>
          </p:cNvSpPr>
          <p:nvPr>
            <p:ph type="body" idx="3"/>
          </p:nvPr>
        </p:nvSpPr>
        <p:spPr>
          <a:xfrm>
            <a:off x="1050857" y="4720037"/>
            <a:ext cx="10090200" cy="1101900"/>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lt2"/>
              </a:buClr>
              <a:buSzPts val="3500"/>
              <a:buFont typeface="Arial"/>
              <a:buNone/>
              <a:defRPr sz="3500" b="0" i="0" u="none" strike="noStrike" cap="none">
                <a:solidFill>
                  <a:schemeClr val="lt2"/>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2" name="Google Shape;22;p2"/>
          <p:cNvSpPr/>
          <p:nvPr/>
        </p:nvSpPr>
        <p:spPr>
          <a:xfrm>
            <a:off x="4879848" y="4453465"/>
            <a:ext cx="2432400" cy="63900"/>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hart Layout">
  <p:cSld name="Chart Layout">
    <p:spTree>
      <p:nvGrpSpPr>
        <p:cNvPr id="1" name="Shape 108"/>
        <p:cNvGrpSpPr/>
        <p:nvPr/>
      </p:nvGrpSpPr>
      <p:grpSpPr>
        <a:xfrm>
          <a:off x="0" y="0"/>
          <a:ext cx="0" cy="0"/>
          <a:chOff x="0" y="0"/>
          <a:chExt cx="0" cy="0"/>
        </a:xfrm>
      </p:grpSpPr>
      <p:sp>
        <p:nvSpPr>
          <p:cNvPr id="109" name="Google Shape;109;p11"/>
          <p:cNvSpPr/>
          <p:nvPr/>
        </p:nvSpPr>
        <p:spPr>
          <a:xfrm>
            <a:off x="129540" y="128016"/>
            <a:ext cx="11932800" cy="6602100"/>
          </a:xfrm>
          <a:prstGeom prst="rect">
            <a:avLst/>
          </a:prstGeom>
          <a:blipFill rotWithShape="1">
            <a:blip r:embed="rId2">
              <a:alphaModFix/>
            </a:blip>
            <a:stretch>
              <a:fillRect l="-19" r="-9"/>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10" name="Google Shape;110;p11"/>
          <p:cNvSpPr/>
          <p:nvPr/>
        </p:nvSpPr>
        <p:spPr>
          <a:xfrm>
            <a:off x="129540" y="128016"/>
            <a:ext cx="11932800" cy="6602100"/>
          </a:xfrm>
          <a:prstGeom prst="rect">
            <a:avLst/>
          </a:prstGeom>
          <a:gradFill>
            <a:gsLst>
              <a:gs pos="0">
                <a:srgbClr val="004CB9">
                  <a:alpha val="80000"/>
                </a:srgbClr>
              </a:gs>
              <a:gs pos="100000">
                <a:srgbClr val="005500">
                  <a:alpha val="8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11" name="Google Shape;111;p11"/>
          <p:cNvSpPr txBox="1">
            <a:spLocks noGrp="1"/>
          </p:cNvSpPr>
          <p:nvPr>
            <p:ph type="sldNum" idx="12"/>
          </p:nvPr>
        </p:nvSpPr>
        <p:spPr>
          <a:xfrm>
            <a:off x="5821279" y="6118484"/>
            <a:ext cx="5493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600" b="1">
                <a:solidFill>
                  <a:schemeClr val="lt1"/>
                </a:solidFill>
                <a:latin typeface="Source Sans Pro"/>
                <a:ea typeface="Source Sans Pro"/>
                <a:cs typeface="Source Sans Pro"/>
                <a:sym typeface="Source Sans Pro"/>
              </a:defRPr>
            </a:lvl1pPr>
            <a:lvl2pPr marL="0" marR="0" lvl="1" indent="0" algn="ctr" rtl="0">
              <a:spcBef>
                <a:spcPts val="0"/>
              </a:spcBef>
              <a:buNone/>
              <a:defRPr sz="1600" b="1">
                <a:solidFill>
                  <a:schemeClr val="lt1"/>
                </a:solidFill>
                <a:latin typeface="Source Sans Pro"/>
                <a:ea typeface="Source Sans Pro"/>
                <a:cs typeface="Source Sans Pro"/>
                <a:sym typeface="Source Sans Pro"/>
              </a:defRPr>
            </a:lvl2pPr>
            <a:lvl3pPr marL="0" marR="0" lvl="2" indent="0" algn="ctr" rtl="0">
              <a:spcBef>
                <a:spcPts val="0"/>
              </a:spcBef>
              <a:buNone/>
              <a:defRPr sz="1600" b="1">
                <a:solidFill>
                  <a:schemeClr val="lt1"/>
                </a:solidFill>
                <a:latin typeface="Source Sans Pro"/>
                <a:ea typeface="Source Sans Pro"/>
                <a:cs typeface="Source Sans Pro"/>
                <a:sym typeface="Source Sans Pro"/>
              </a:defRPr>
            </a:lvl3pPr>
            <a:lvl4pPr marL="0" marR="0" lvl="3" indent="0" algn="ctr" rtl="0">
              <a:spcBef>
                <a:spcPts val="0"/>
              </a:spcBef>
              <a:buNone/>
              <a:defRPr sz="1600" b="1">
                <a:solidFill>
                  <a:schemeClr val="lt1"/>
                </a:solidFill>
                <a:latin typeface="Source Sans Pro"/>
                <a:ea typeface="Source Sans Pro"/>
                <a:cs typeface="Source Sans Pro"/>
                <a:sym typeface="Source Sans Pro"/>
              </a:defRPr>
            </a:lvl4pPr>
            <a:lvl5pPr marL="0" marR="0" lvl="4" indent="0" algn="ctr" rtl="0">
              <a:spcBef>
                <a:spcPts val="0"/>
              </a:spcBef>
              <a:buNone/>
              <a:defRPr sz="1600" b="1">
                <a:solidFill>
                  <a:schemeClr val="lt1"/>
                </a:solidFill>
                <a:latin typeface="Source Sans Pro"/>
                <a:ea typeface="Source Sans Pro"/>
                <a:cs typeface="Source Sans Pro"/>
                <a:sym typeface="Source Sans Pro"/>
              </a:defRPr>
            </a:lvl5pPr>
            <a:lvl6pPr marL="0" marR="0" lvl="5" indent="0" algn="ctr" rtl="0">
              <a:spcBef>
                <a:spcPts val="0"/>
              </a:spcBef>
              <a:buNone/>
              <a:defRPr sz="1600" b="1">
                <a:solidFill>
                  <a:schemeClr val="lt1"/>
                </a:solidFill>
                <a:latin typeface="Source Sans Pro"/>
                <a:ea typeface="Source Sans Pro"/>
                <a:cs typeface="Source Sans Pro"/>
                <a:sym typeface="Source Sans Pro"/>
              </a:defRPr>
            </a:lvl6pPr>
            <a:lvl7pPr marL="0" marR="0" lvl="6" indent="0" algn="ctr" rtl="0">
              <a:spcBef>
                <a:spcPts val="0"/>
              </a:spcBef>
              <a:buNone/>
              <a:defRPr sz="1600" b="1">
                <a:solidFill>
                  <a:schemeClr val="lt1"/>
                </a:solidFill>
                <a:latin typeface="Source Sans Pro"/>
                <a:ea typeface="Source Sans Pro"/>
                <a:cs typeface="Source Sans Pro"/>
                <a:sym typeface="Source Sans Pro"/>
              </a:defRPr>
            </a:lvl7pPr>
            <a:lvl8pPr marL="0" marR="0" lvl="7" indent="0" algn="ctr" rtl="0">
              <a:spcBef>
                <a:spcPts val="0"/>
              </a:spcBef>
              <a:buNone/>
              <a:defRPr sz="1600" b="1">
                <a:solidFill>
                  <a:schemeClr val="lt1"/>
                </a:solidFill>
                <a:latin typeface="Source Sans Pro"/>
                <a:ea typeface="Source Sans Pro"/>
                <a:cs typeface="Source Sans Pro"/>
                <a:sym typeface="Source Sans Pro"/>
              </a:defRPr>
            </a:lvl8pPr>
            <a:lvl9pPr marL="0" marR="0" lvl="8" indent="0" algn="ctr" rtl="0">
              <a:spcBef>
                <a:spcPts val="0"/>
              </a:spcBef>
              <a:buNone/>
              <a:defRPr sz="1600" b="1">
                <a:solidFill>
                  <a:schemeClr val="lt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IE"/>
              <a:t>‹#›</a:t>
            </a:fld>
            <a:endParaRPr/>
          </a:p>
        </p:txBody>
      </p:sp>
      <p:sp>
        <p:nvSpPr>
          <p:cNvPr id="112" name="Google Shape;112;p11"/>
          <p:cNvSpPr txBox="1">
            <a:spLocks noGrp="1"/>
          </p:cNvSpPr>
          <p:nvPr>
            <p:ph type="dt" idx="10"/>
          </p:nvPr>
        </p:nvSpPr>
        <p:spPr>
          <a:xfrm>
            <a:off x="8610600" y="6118484"/>
            <a:ext cx="27432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600">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13" name="Google Shape;113;p11"/>
          <p:cNvSpPr txBox="1">
            <a:spLocks noGrp="1"/>
          </p:cNvSpPr>
          <p:nvPr>
            <p:ph type="ftr" idx="11"/>
          </p:nvPr>
        </p:nvSpPr>
        <p:spPr>
          <a:xfrm>
            <a:off x="838200" y="6118484"/>
            <a:ext cx="33987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14" name="Google Shape;114;p11"/>
          <p:cNvSpPr txBox="1">
            <a:spLocks noGrp="1"/>
          </p:cNvSpPr>
          <p:nvPr>
            <p:ph type="body" idx="1"/>
          </p:nvPr>
        </p:nvSpPr>
        <p:spPr>
          <a:xfrm>
            <a:off x="841248" y="3359239"/>
            <a:ext cx="4357800" cy="2252700"/>
          </a:xfrm>
          <a:prstGeom prst="rect">
            <a:avLst/>
          </a:prstGeom>
          <a:noFill/>
          <a:ln>
            <a:noFill/>
          </a:ln>
        </p:spPr>
        <p:txBody>
          <a:bodyPr spcFirstLastPara="1" wrap="square" lIns="0" tIns="45700" rIns="0" bIns="45700" anchor="t" anchorCtr="0"/>
          <a:lstStyle>
            <a:lvl1pPr marL="457200" marR="0" lvl="0" indent="-228600" algn="l" rtl="0">
              <a:lnSpc>
                <a:spcPct val="90000"/>
              </a:lnSpc>
              <a:spcBef>
                <a:spcPts val="1000"/>
              </a:spcBef>
              <a:spcAft>
                <a:spcPts val="0"/>
              </a:spcAft>
              <a:buClr>
                <a:schemeClr val="lt2"/>
              </a:buClr>
              <a:buSzPts val="2300"/>
              <a:buFont typeface="Arial"/>
              <a:buNone/>
              <a:defRPr sz="2300" b="0" i="0" u="none" strike="noStrike" cap="none">
                <a:solidFill>
                  <a:schemeClr val="lt2"/>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15" name="Google Shape;115;p11"/>
          <p:cNvSpPr txBox="1">
            <a:spLocks noGrp="1"/>
          </p:cNvSpPr>
          <p:nvPr>
            <p:ph type="title"/>
          </p:nvPr>
        </p:nvSpPr>
        <p:spPr>
          <a:xfrm>
            <a:off x="841248" y="2081624"/>
            <a:ext cx="4357800" cy="1325700"/>
          </a:xfrm>
          <a:prstGeom prst="rect">
            <a:avLst/>
          </a:prstGeom>
          <a:noFill/>
          <a:ln>
            <a:noFill/>
          </a:ln>
        </p:spPr>
        <p:txBody>
          <a:bodyPr spcFirstLastPara="1" wrap="square" lIns="0" tIns="45700" rIns="0" bIns="45700" anchor="ctr" anchorCtr="0"/>
          <a:lstStyle>
            <a:lvl1pPr marR="0" lvl="0" algn="l" rtl="0">
              <a:lnSpc>
                <a:spcPct val="90000"/>
              </a:lnSpc>
              <a:spcBef>
                <a:spcPts val="0"/>
              </a:spcBef>
              <a:spcAft>
                <a:spcPts val="0"/>
              </a:spcAft>
              <a:buClr>
                <a:schemeClr val="lt1"/>
              </a:buClr>
              <a:buSzPts val="5000"/>
              <a:buFont typeface="Cabin"/>
              <a:buNone/>
              <a:defRPr sz="5000" b="0" i="0" u="none" strike="noStrike" cap="none">
                <a:solidFill>
                  <a:schemeClr val="lt1"/>
                </a:solidFill>
                <a:latin typeface="Cabin"/>
                <a:ea typeface="Cabin"/>
                <a:cs typeface="Cabin"/>
                <a:sym typeface="Cabi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6" name="Google Shape;116;p11"/>
          <p:cNvSpPr/>
          <p:nvPr/>
        </p:nvSpPr>
        <p:spPr>
          <a:xfrm>
            <a:off x="5908548" y="6114045"/>
            <a:ext cx="375000" cy="375000"/>
          </a:xfrm>
          <a:prstGeom prst="ellipse">
            <a:avLst/>
          </a:prstGeom>
          <a:noFill/>
          <a:ln w="12700"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17" name="Google Shape;117;p11"/>
          <p:cNvSpPr/>
          <p:nvPr/>
        </p:nvSpPr>
        <p:spPr>
          <a:xfrm>
            <a:off x="911877" y="3191969"/>
            <a:ext cx="3968400" cy="36600"/>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18" name="Google Shape;118;p11"/>
          <p:cNvSpPr>
            <a:spLocks noGrp="1"/>
          </p:cNvSpPr>
          <p:nvPr>
            <p:ph type="chart" idx="2"/>
          </p:nvPr>
        </p:nvSpPr>
        <p:spPr>
          <a:xfrm>
            <a:off x="6981371" y="1246188"/>
            <a:ext cx="4284600" cy="4365600"/>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7F7F7F"/>
              </a:buClr>
              <a:buSzPts val="1600"/>
              <a:buFont typeface="Arial"/>
              <a:buNone/>
              <a:defRPr sz="1600" b="0" i="0" u="none" strike="noStrike" cap="none">
                <a:solidFill>
                  <a:srgbClr val="7F7F7F"/>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nual">
  <p:cSld name="Manual">
    <p:spTree>
      <p:nvGrpSpPr>
        <p:cNvPr id="1" name="Shape 129"/>
        <p:cNvGrpSpPr/>
        <p:nvPr/>
      </p:nvGrpSpPr>
      <p:grpSpPr>
        <a:xfrm>
          <a:off x="0" y="0"/>
          <a:ext cx="0" cy="0"/>
          <a:chOff x="0" y="0"/>
          <a:chExt cx="0" cy="0"/>
        </a:xfrm>
      </p:grpSpPr>
      <p:sp>
        <p:nvSpPr>
          <p:cNvPr id="130" name="Google Shape;130;p13"/>
          <p:cNvSpPr/>
          <p:nvPr/>
        </p:nvSpPr>
        <p:spPr>
          <a:xfrm>
            <a:off x="129540" y="128016"/>
            <a:ext cx="11932800" cy="6602100"/>
          </a:xfrm>
          <a:prstGeom prst="rect">
            <a:avLst/>
          </a:prstGeom>
          <a:gradFill>
            <a:gsLst>
              <a:gs pos="0">
                <a:schemeClr val="accent2"/>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31" name="Google Shape;131;p13"/>
          <p:cNvSpPr txBox="1">
            <a:spLocks noGrp="1"/>
          </p:cNvSpPr>
          <p:nvPr>
            <p:ph type="title"/>
          </p:nvPr>
        </p:nvSpPr>
        <p:spPr>
          <a:xfrm>
            <a:off x="838200" y="557629"/>
            <a:ext cx="10515600" cy="1325700"/>
          </a:xfrm>
          <a:prstGeom prst="rect">
            <a:avLst/>
          </a:prstGeom>
          <a:noFill/>
          <a:ln>
            <a:noFill/>
          </a:ln>
        </p:spPr>
        <p:txBody>
          <a:bodyPr spcFirstLastPara="1" wrap="square" lIns="0" tIns="45700" rIns="0" bIns="45700" anchor="ctr" anchorCtr="0"/>
          <a:lstStyle>
            <a:lvl1pPr marR="0" lvl="0" algn="ctr" rtl="0">
              <a:lnSpc>
                <a:spcPct val="90000"/>
              </a:lnSpc>
              <a:spcBef>
                <a:spcPts val="0"/>
              </a:spcBef>
              <a:spcAft>
                <a:spcPts val="0"/>
              </a:spcAft>
              <a:buClr>
                <a:schemeClr val="lt1"/>
              </a:buClr>
              <a:buSzPts val="5000"/>
              <a:buFont typeface="Cabin"/>
              <a:buNone/>
              <a:defRPr sz="5000" b="0" i="0" u="none" strike="noStrike" cap="none">
                <a:solidFill>
                  <a:schemeClr val="lt1"/>
                </a:solidFill>
                <a:latin typeface="Cabin"/>
                <a:ea typeface="Cabin"/>
                <a:cs typeface="Cabin"/>
                <a:sym typeface="Cabi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2" name="Google Shape;132;p13"/>
          <p:cNvSpPr/>
          <p:nvPr/>
        </p:nvSpPr>
        <p:spPr>
          <a:xfrm>
            <a:off x="2017776" y="1667974"/>
            <a:ext cx="8156400" cy="36600"/>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33" name="Google Shape;133;p13"/>
          <p:cNvSpPr txBox="1">
            <a:spLocks noGrp="1"/>
          </p:cNvSpPr>
          <p:nvPr>
            <p:ph type="body" idx="1"/>
          </p:nvPr>
        </p:nvSpPr>
        <p:spPr>
          <a:xfrm>
            <a:off x="855578" y="1960171"/>
            <a:ext cx="882600" cy="1092300"/>
          </a:xfrm>
          <a:prstGeom prst="rect">
            <a:avLst/>
          </a:prstGeom>
          <a:noFill/>
          <a:ln>
            <a:noFill/>
          </a:ln>
        </p:spPr>
        <p:txBody>
          <a:bodyPr spcFirstLastPara="1" wrap="square" lIns="0" tIns="0" rIns="0" bIns="0" anchor="t" anchorCtr="0"/>
          <a:lstStyle>
            <a:lvl1pPr marL="457200" marR="0" lvl="0" indent="-228600" algn="l" rtl="0">
              <a:lnSpc>
                <a:spcPct val="90000"/>
              </a:lnSpc>
              <a:spcBef>
                <a:spcPts val="1000"/>
              </a:spcBef>
              <a:spcAft>
                <a:spcPts val="0"/>
              </a:spcAft>
              <a:buClr>
                <a:schemeClr val="lt2"/>
              </a:buClr>
              <a:buSzPts val="8000"/>
              <a:buFont typeface="Arial"/>
              <a:buNone/>
              <a:defRPr sz="8000" b="1" i="0" u="none" strike="noStrike" cap="none">
                <a:solidFill>
                  <a:schemeClr val="lt2"/>
                </a:solidFill>
                <a:latin typeface="Cabin"/>
                <a:ea typeface="Cabin"/>
                <a:cs typeface="Cabin"/>
                <a:sym typeface="Cabin"/>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34" name="Google Shape;134;p13"/>
          <p:cNvSpPr txBox="1">
            <a:spLocks noGrp="1"/>
          </p:cNvSpPr>
          <p:nvPr>
            <p:ph type="body" idx="2"/>
          </p:nvPr>
        </p:nvSpPr>
        <p:spPr>
          <a:xfrm>
            <a:off x="1442535" y="1984171"/>
            <a:ext cx="3103200" cy="10323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00"/>
              </a:spcBef>
              <a:spcAft>
                <a:spcPts val="0"/>
              </a:spcAft>
              <a:buClr>
                <a:schemeClr val="lt1"/>
              </a:buClr>
              <a:buSzPts val="3000"/>
              <a:buFont typeface="Arial"/>
              <a:buNone/>
              <a:defRPr sz="3000" b="0" i="0" u="none" strike="noStrike" cap="none">
                <a:solidFill>
                  <a:schemeClr val="lt1"/>
                </a:solidFill>
                <a:latin typeface="Cabin"/>
                <a:ea typeface="Cabin"/>
                <a:cs typeface="Cabin"/>
                <a:sym typeface="Cabin"/>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35" name="Google Shape;135;p13"/>
          <p:cNvSpPr txBox="1">
            <a:spLocks noGrp="1"/>
          </p:cNvSpPr>
          <p:nvPr>
            <p:ph type="body" idx="3"/>
          </p:nvPr>
        </p:nvSpPr>
        <p:spPr>
          <a:xfrm>
            <a:off x="4820642" y="1960171"/>
            <a:ext cx="882600" cy="1092300"/>
          </a:xfrm>
          <a:prstGeom prst="rect">
            <a:avLst/>
          </a:prstGeom>
          <a:noFill/>
          <a:ln>
            <a:noFill/>
          </a:ln>
        </p:spPr>
        <p:txBody>
          <a:bodyPr spcFirstLastPara="1" wrap="square" lIns="0" tIns="0" rIns="0" bIns="0" anchor="t" anchorCtr="0"/>
          <a:lstStyle>
            <a:lvl1pPr marL="457200" marR="0" lvl="0" indent="-228600" algn="l" rtl="0">
              <a:lnSpc>
                <a:spcPct val="90000"/>
              </a:lnSpc>
              <a:spcBef>
                <a:spcPts val="1000"/>
              </a:spcBef>
              <a:spcAft>
                <a:spcPts val="0"/>
              </a:spcAft>
              <a:buClr>
                <a:schemeClr val="lt2"/>
              </a:buClr>
              <a:buSzPts val="8000"/>
              <a:buFont typeface="Arial"/>
              <a:buNone/>
              <a:defRPr sz="8000" b="1" i="0" u="none" strike="noStrike" cap="none">
                <a:solidFill>
                  <a:schemeClr val="lt2"/>
                </a:solidFill>
                <a:latin typeface="Cabin"/>
                <a:ea typeface="Cabin"/>
                <a:cs typeface="Cabin"/>
                <a:sym typeface="Cabin"/>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36" name="Google Shape;136;p13"/>
          <p:cNvSpPr txBox="1">
            <a:spLocks noGrp="1"/>
          </p:cNvSpPr>
          <p:nvPr>
            <p:ph type="body" idx="4"/>
          </p:nvPr>
        </p:nvSpPr>
        <p:spPr>
          <a:xfrm>
            <a:off x="5477939" y="1984171"/>
            <a:ext cx="2244000" cy="10323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00"/>
              </a:spcBef>
              <a:spcAft>
                <a:spcPts val="0"/>
              </a:spcAft>
              <a:buClr>
                <a:schemeClr val="lt1"/>
              </a:buClr>
              <a:buSzPts val="3000"/>
              <a:buFont typeface="Arial"/>
              <a:buNone/>
              <a:defRPr sz="3000" b="0" i="0" u="none" strike="noStrike" cap="none">
                <a:solidFill>
                  <a:schemeClr val="lt1"/>
                </a:solidFill>
                <a:latin typeface="Cabin"/>
                <a:ea typeface="Cabin"/>
                <a:cs typeface="Cabin"/>
                <a:sym typeface="Cabin"/>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37" name="Google Shape;137;p13"/>
          <p:cNvSpPr txBox="1">
            <a:spLocks noGrp="1"/>
          </p:cNvSpPr>
          <p:nvPr>
            <p:ph type="body" idx="5"/>
          </p:nvPr>
        </p:nvSpPr>
        <p:spPr>
          <a:xfrm>
            <a:off x="7906755" y="1977950"/>
            <a:ext cx="882600" cy="1092300"/>
          </a:xfrm>
          <a:prstGeom prst="rect">
            <a:avLst/>
          </a:prstGeom>
          <a:noFill/>
          <a:ln>
            <a:noFill/>
          </a:ln>
        </p:spPr>
        <p:txBody>
          <a:bodyPr spcFirstLastPara="1" wrap="square" lIns="0" tIns="0" rIns="0" bIns="0" anchor="t" anchorCtr="0"/>
          <a:lstStyle>
            <a:lvl1pPr marL="457200" marR="0" lvl="0" indent="-228600" algn="l" rtl="0">
              <a:lnSpc>
                <a:spcPct val="90000"/>
              </a:lnSpc>
              <a:spcBef>
                <a:spcPts val="1000"/>
              </a:spcBef>
              <a:spcAft>
                <a:spcPts val="0"/>
              </a:spcAft>
              <a:buClr>
                <a:schemeClr val="lt2"/>
              </a:buClr>
              <a:buSzPts val="8000"/>
              <a:buFont typeface="Arial"/>
              <a:buNone/>
              <a:defRPr sz="8000" b="1" i="0" u="none" strike="noStrike" cap="none">
                <a:solidFill>
                  <a:schemeClr val="lt2"/>
                </a:solidFill>
                <a:latin typeface="Cabin"/>
                <a:ea typeface="Cabin"/>
                <a:cs typeface="Cabin"/>
                <a:sym typeface="Cabin"/>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38" name="Google Shape;138;p13"/>
          <p:cNvSpPr txBox="1">
            <a:spLocks noGrp="1"/>
          </p:cNvSpPr>
          <p:nvPr>
            <p:ph type="body" idx="6"/>
          </p:nvPr>
        </p:nvSpPr>
        <p:spPr>
          <a:xfrm>
            <a:off x="8564052" y="2001950"/>
            <a:ext cx="2959200" cy="10323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00"/>
              </a:spcBef>
              <a:spcAft>
                <a:spcPts val="0"/>
              </a:spcAft>
              <a:buClr>
                <a:schemeClr val="lt1"/>
              </a:buClr>
              <a:buSzPts val="3000"/>
              <a:buFont typeface="Arial"/>
              <a:buNone/>
              <a:defRPr sz="3000" b="0" i="0" u="none" strike="noStrike" cap="none">
                <a:solidFill>
                  <a:schemeClr val="lt1"/>
                </a:solidFill>
                <a:latin typeface="Cabin"/>
                <a:ea typeface="Cabin"/>
                <a:cs typeface="Cabin"/>
                <a:sym typeface="Cabin"/>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39" name="Google Shape;139;p13"/>
          <p:cNvSpPr txBox="1">
            <a:spLocks noGrp="1"/>
          </p:cNvSpPr>
          <p:nvPr>
            <p:ph type="body" idx="7"/>
          </p:nvPr>
        </p:nvSpPr>
        <p:spPr>
          <a:xfrm>
            <a:off x="1020059" y="3103993"/>
            <a:ext cx="1698600" cy="8001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0" name="Google Shape;140;p13"/>
          <p:cNvSpPr txBox="1">
            <a:spLocks noGrp="1"/>
          </p:cNvSpPr>
          <p:nvPr>
            <p:ph type="body" idx="8"/>
          </p:nvPr>
        </p:nvSpPr>
        <p:spPr>
          <a:xfrm>
            <a:off x="2718684" y="3103993"/>
            <a:ext cx="1698600" cy="8001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1" name="Google Shape;141;p13"/>
          <p:cNvSpPr txBox="1">
            <a:spLocks noGrp="1"/>
          </p:cNvSpPr>
          <p:nvPr>
            <p:ph type="body" idx="9"/>
          </p:nvPr>
        </p:nvSpPr>
        <p:spPr>
          <a:xfrm>
            <a:off x="4794793" y="3103993"/>
            <a:ext cx="2599200" cy="8001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2" name="Google Shape;142;p13"/>
          <p:cNvSpPr txBox="1">
            <a:spLocks noGrp="1"/>
          </p:cNvSpPr>
          <p:nvPr>
            <p:ph type="body" idx="13"/>
          </p:nvPr>
        </p:nvSpPr>
        <p:spPr>
          <a:xfrm>
            <a:off x="7876955" y="3102450"/>
            <a:ext cx="3726300" cy="8001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3" name="Google Shape;143;p13"/>
          <p:cNvSpPr txBox="1">
            <a:spLocks noGrp="1"/>
          </p:cNvSpPr>
          <p:nvPr>
            <p:ph type="body" idx="14"/>
          </p:nvPr>
        </p:nvSpPr>
        <p:spPr>
          <a:xfrm>
            <a:off x="1657040" y="5751926"/>
            <a:ext cx="8877900" cy="470400"/>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accent4"/>
              </a:buClr>
              <a:buSzPts val="1600"/>
              <a:buFont typeface="Arial"/>
              <a:buNone/>
              <a:defRPr sz="1600" b="0" i="0" u="none" strike="noStrike" cap="none">
                <a:solidFill>
                  <a:schemeClr val="accent4"/>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4" name="Google Shape;144;p13"/>
          <p:cNvSpPr txBox="1">
            <a:spLocks noGrp="1"/>
          </p:cNvSpPr>
          <p:nvPr>
            <p:ph type="body" idx="15"/>
          </p:nvPr>
        </p:nvSpPr>
        <p:spPr>
          <a:xfrm>
            <a:off x="4794791" y="5070254"/>
            <a:ext cx="2599200" cy="8001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2"/>
              </a:buClr>
              <a:buSzPts val="1600"/>
              <a:buFont typeface="Arial"/>
              <a:buNone/>
              <a:defRPr sz="1600" b="0" i="0" u="none" strike="noStrike" cap="none">
                <a:solidFill>
                  <a:schemeClr val="lt2"/>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5" name="Google Shape;145;p13"/>
          <p:cNvSpPr txBox="1">
            <a:spLocks noGrp="1"/>
          </p:cNvSpPr>
          <p:nvPr>
            <p:ph type="body" idx="16"/>
          </p:nvPr>
        </p:nvSpPr>
        <p:spPr>
          <a:xfrm>
            <a:off x="7890713" y="5070254"/>
            <a:ext cx="3712800" cy="8001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2"/>
              </a:buClr>
              <a:buSzPts val="1600"/>
              <a:buFont typeface="Arial"/>
              <a:buNone/>
              <a:defRPr sz="1600" b="0" i="0" u="none" strike="noStrike" cap="none">
                <a:solidFill>
                  <a:schemeClr val="lt2"/>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6" name="Google Shape;146;p13"/>
          <p:cNvSpPr>
            <a:spLocks noGrp="1"/>
          </p:cNvSpPr>
          <p:nvPr>
            <p:ph type="pic" idx="17"/>
          </p:nvPr>
        </p:nvSpPr>
        <p:spPr>
          <a:xfrm>
            <a:off x="1020058" y="3976866"/>
            <a:ext cx="3273600" cy="1618500"/>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7" name="Google Shape;147;p13"/>
          <p:cNvSpPr>
            <a:spLocks noGrp="1"/>
          </p:cNvSpPr>
          <p:nvPr>
            <p:ph type="pic" idx="18"/>
          </p:nvPr>
        </p:nvSpPr>
        <p:spPr>
          <a:xfrm>
            <a:off x="4794792" y="4041034"/>
            <a:ext cx="2599200" cy="896100"/>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8" name="Google Shape;148;p13"/>
          <p:cNvSpPr>
            <a:spLocks noGrp="1"/>
          </p:cNvSpPr>
          <p:nvPr>
            <p:ph type="pic" idx="19"/>
          </p:nvPr>
        </p:nvSpPr>
        <p:spPr>
          <a:xfrm>
            <a:off x="7876955" y="4041034"/>
            <a:ext cx="2599200" cy="896400"/>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Section Layout">
  <p:cSld name="Two Section Layout">
    <p:spTree>
      <p:nvGrpSpPr>
        <p:cNvPr id="1" name="Shape 23"/>
        <p:cNvGrpSpPr/>
        <p:nvPr/>
      </p:nvGrpSpPr>
      <p:grpSpPr>
        <a:xfrm>
          <a:off x="0" y="0"/>
          <a:ext cx="0" cy="0"/>
          <a:chOff x="0" y="0"/>
          <a:chExt cx="0" cy="0"/>
        </a:xfrm>
      </p:grpSpPr>
      <p:sp>
        <p:nvSpPr>
          <p:cNvPr id="24" name="Google Shape;24;p3"/>
          <p:cNvSpPr/>
          <p:nvPr/>
        </p:nvSpPr>
        <p:spPr>
          <a:xfrm>
            <a:off x="129540" y="128016"/>
            <a:ext cx="11932800" cy="6602100"/>
          </a:xfrm>
          <a:prstGeom prst="rect">
            <a:avLst/>
          </a:prstGeom>
          <a:blipFill rotWithShape="1">
            <a:blip r:embed="rId2">
              <a:alphaModFix/>
            </a:blip>
            <a:stretch>
              <a:fillRect l="-19" r="-9"/>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Source Sans Pro"/>
              <a:ea typeface="Source Sans Pro"/>
              <a:cs typeface="Source Sans Pro"/>
              <a:sym typeface="Source Sans Pro"/>
            </a:endParaRPr>
          </a:p>
        </p:txBody>
      </p:sp>
      <p:sp>
        <p:nvSpPr>
          <p:cNvPr id="25" name="Google Shape;25;p3"/>
          <p:cNvSpPr/>
          <p:nvPr/>
        </p:nvSpPr>
        <p:spPr>
          <a:xfrm>
            <a:off x="129540" y="128016"/>
            <a:ext cx="11932800" cy="6602100"/>
          </a:xfrm>
          <a:prstGeom prst="rect">
            <a:avLst/>
          </a:prstGeom>
          <a:gradFill>
            <a:gsLst>
              <a:gs pos="0">
                <a:srgbClr val="004CB9">
                  <a:alpha val="80000"/>
                </a:srgbClr>
              </a:gs>
              <a:gs pos="99000">
                <a:srgbClr val="005500">
                  <a:alpha val="80000"/>
                </a:srgbClr>
              </a:gs>
              <a:gs pos="100000">
                <a:srgbClr val="005500">
                  <a:alpha val="8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Source Sans Pro"/>
              <a:ea typeface="Source Sans Pro"/>
              <a:cs typeface="Source Sans Pro"/>
              <a:sym typeface="Source Sans Pro"/>
            </a:endParaRPr>
          </a:p>
        </p:txBody>
      </p:sp>
      <p:sp>
        <p:nvSpPr>
          <p:cNvPr id="26" name="Google Shape;26;p3"/>
          <p:cNvSpPr txBox="1">
            <a:spLocks noGrp="1"/>
          </p:cNvSpPr>
          <p:nvPr>
            <p:ph type="sldNum" idx="12"/>
          </p:nvPr>
        </p:nvSpPr>
        <p:spPr>
          <a:xfrm>
            <a:off x="5821279" y="6118484"/>
            <a:ext cx="5493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600" b="1" i="0" u="none" strike="noStrike" cap="none">
                <a:solidFill>
                  <a:schemeClr val="lt1"/>
                </a:solidFill>
                <a:latin typeface="Source Sans Pro"/>
                <a:ea typeface="Source Sans Pro"/>
                <a:cs typeface="Source Sans Pro"/>
                <a:sym typeface="Source Sans Pro"/>
              </a:defRPr>
            </a:lvl1pPr>
            <a:lvl2pPr marL="0" marR="0" lvl="1" indent="0" algn="ctr" rtl="0">
              <a:spcBef>
                <a:spcPts val="0"/>
              </a:spcBef>
              <a:buNone/>
              <a:defRPr sz="1600" b="1"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buNone/>
              <a:defRPr sz="1600" b="1"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buNone/>
              <a:defRPr sz="1600" b="1"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buNone/>
              <a:defRPr sz="1600" b="1" i="0" u="none" strike="noStrike" cap="none">
                <a:solidFill>
                  <a:schemeClr val="lt1"/>
                </a:solidFill>
                <a:latin typeface="Source Sans Pro"/>
                <a:ea typeface="Source Sans Pro"/>
                <a:cs typeface="Source Sans Pro"/>
                <a:sym typeface="Source Sans Pro"/>
              </a:defRPr>
            </a:lvl5pPr>
            <a:lvl6pPr marL="0" marR="0" lvl="5" indent="0" algn="ctr" rtl="0">
              <a:spcBef>
                <a:spcPts val="0"/>
              </a:spcBef>
              <a:buNone/>
              <a:defRPr sz="1600" b="1" i="0" u="none" strike="noStrike" cap="none">
                <a:solidFill>
                  <a:schemeClr val="lt1"/>
                </a:solidFill>
                <a:latin typeface="Source Sans Pro"/>
                <a:ea typeface="Source Sans Pro"/>
                <a:cs typeface="Source Sans Pro"/>
                <a:sym typeface="Source Sans Pro"/>
              </a:defRPr>
            </a:lvl6pPr>
            <a:lvl7pPr marL="0" marR="0" lvl="6" indent="0" algn="ctr" rtl="0">
              <a:spcBef>
                <a:spcPts val="0"/>
              </a:spcBef>
              <a:buNone/>
              <a:defRPr sz="1600" b="1" i="0" u="none" strike="noStrike" cap="none">
                <a:solidFill>
                  <a:schemeClr val="lt1"/>
                </a:solidFill>
                <a:latin typeface="Source Sans Pro"/>
                <a:ea typeface="Source Sans Pro"/>
                <a:cs typeface="Source Sans Pro"/>
                <a:sym typeface="Source Sans Pro"/>
              </a:defRPr>
            </a:lvl7pPr>
            <a:lvl8pPr marL="0" marR="0" lvl="7" indent="0" algn="ctr" rtl="0">
              <a:spcBef>
                <a:spcPts val="0"/>
              </a:spcBef>
              <a:buNone/>
              <a:defRPr sz="1600" b="1" i="0" u="none" strike="noStrike" cap="none">
                <a:solidFill>
                  <a:schemeClr val="lt1"/>
                </a:solidFill>
                <a:latin typeface="Source Sans Pro"/>
                <a:ea typeface="Source Sans Pro"/>
                <a:cs typeface="Source Sans Pro"/>
                <a:sym typeface="Source Sans Pro"/>
              </a:defRPr>
            </a:lvl8pPr>
            <a:lvl9pPr marL="0" marR="0" lvl="8" indent="0" algn="ctr" rtl="0">
              <a:spcBef>
                <a:spcPts val="0"/>
              </a:spcBef>
              <a:buNone/>
              <a:defRPr sz="1600" b="1" i="0" u="none" strike="noStrike" cap="none">
                <a:solidFill>
                  <a:schemeClr val="lt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IE"/>
              <a:t>‹#›</a:t>
            </a:fld>
            <a:endParaRPr/>
          </a:p>
        </p:txBody>
      </p:sp>
      <p:sp>
        <p:nvSpPr>
          <p:cNvPr id="27" name="Google Shape;27;p3"/>
          <p:cNvSpPr txBox="1">
            <a:spLocks noGrp="1"/>
          </p:cNvSpPr>
          <p:nvPr>
            <p:ph type="dt" idx="10"/>
          </p:nvPr>
        </p:nvSpPr>
        <p:spPr>
          <a:xfrm>
            <a:off x="8610600" y="6118484"/>
            <a:ext cx="27432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600" b="0" i="0" u="none" strike="noStrike" cap="none">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8" name="Google Shape;28;p3"/>
          <p:cNvSpPr txBox="1">
            <a:spLocks noGrp="1"/>
          </p:cNvSpPr>
          <p:nvPr>
            <p:ph type="ftr" idx="11"/>
          </p:nvPr>
        </p:nvSpPr>
        <p:spPr>
          <a:xfrm>
            <a:off x="838200" y="6118484"/>
            <a:ext cx="33987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b="0" i="0" u="none" strike="noStrike" cap="none">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9" name="Google Shape;29;p3"/>
          <p:cNvSpPr txBox="1">
            <a:spLocks noGrp="1"/>
          </p:cNvSpPr>
          <p:nvPr>
            <p:ph type="body" idx="1"/>
          </p:nvPr>
        </p:nvSpPr>
        <p:spPr>
          <a:xfrm>
            <a:off x="1159649" y="2738211"/>
            <a:ext cx="4183500" cy="4545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Cabin"/>
                <a:ea typeface="Cabin"/>
                <a:cs typeface="Cabin"/>
                <a:sym typeface="Cabin"/>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9pPr>
          </a:lstStyle>
          <a:p>
            <a:endParaRPr/>
          </a:p>
        </p:txBody>
      </p:sp>
      <p:sp>
        <p:nvSpPr>
          <p:cNvPr id="30" name="Google Shape;30;p3"/>
          <p:cNvSpPr txBox="1">
            <a:spLocks noGrp="1"/>
          </p:cNvSpPr>
          <p:nvPr>
            <p:ph type="body" idx="2"/>
          </p:nvPr>
        </p:nvSpPr>
        <p:spPr>
          <a:xfrm>
            <a:off x="838201" y="1835244"/>
            <a:ext cx="10515600" cy="629100"/>
          </a:xfrm>
          <a:prstGeom prst="rect">
            <a:avLst/>
          </a:prstGeom>
          <a:noFill/>
          <a:ln>
            <a:noFill/>
          </a:ln>
        </p:spPr>
        <p:txBody>
          <a:bodyPr spcFirstLastPara="1" wrap="square" lIns="0" tIns="45700" rIns="0" bIns="45700" anchor="t" anchorCtr="0"/>
          <a:lstStyle>
            <a:lvl1pPr marL="457200" marR="0" lvl="0" indent="-228600" algn="ctr" rtl="0">
              <a:lnSpc>
                <a:spcPct val="90000"/>
              </a:lnSpc>
              <a:spcBef>
                <a:spcPts val="1000"/>
              </a:spcBef>
              <a:spcAft>
                <a:spcPts val="0"/>
              </a:spcAft>
              <a:buClr>
                <a:schemeClr val="lt2"/>
              </a:buClr>
              <a:buSzPts val="2300"/>
              <a:buFont typeface="Arial"/>
              <a:buNone/>
              <a:defRPr sz="2300" b="0" i="0" u="none" strike="noStrike" cap="none">
                <a:solidFill>
                  <a:schemeClr val="lt2"/>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1" name="Google Shape;31;p3"/>
          <p:cNvSpPr txBox="1">
            <a:spLocks noGrp="1"/>
          </p:cNvSpPr>
          <p:nvPr>
            <p:ph type="body" idx="3"/>
          </p:nvPr>
        </p:nvSpPr>
        <p:spPr>
          <a:xfrm>
            <a:off x="6627121" y="2738211"/>
            <a:ext cx="4183500" cy="4545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Cabin"/>
                <a:ea typeface="Cabin"/>
                <a:cs typeface="Cabin"/>
                <a:sym typeface="Cabin"/>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9pPr>
          </a:lstStyle>
          <a:p>
            <a:endParaRPr/>
          </a:p>
        </p:txBody>
      </p:sp>
      <p:sp>
        <p:nvSpPr>
          <p:cNvPr id="32" name="Google Shape;32;p3"/>
          <p:cNvSpPr txBox="1">
            <a:spLocks noGrp="1"/>
          </p:cNvSpPr>
          <p:nvPr>
            <p:ph type="body" idx="4"/>
          </p:nvPr>
        </p:nvSpPr>
        <p:spPr>
          <a:xfrm>
            <a:off x="1159649" y="3428501"/>
            <a:ext cx="4365600" cy="2333700"/>
          </a:xfrm>
          <a:prstGeom prst="rect">
            <a:avLst/>
          </a:prstGeom>
          <a:noFill/>
          <a:ln>
            <a:noFill/>
          </a:ln>
        </p:spPr>
        <p:txBody>
          <a:bodyPr spcFirstLastPara="1" wrap="square" lIns="91425" tIns="45700" rIns="91425" bIns="45700" anchor="t" anchorCtr="0"/>
          <a:lstStyle>
            <a:lvl1pPr marL="457200" marR="0" lvl="0" indent="-330200" algn="l" rtl="0">
              <a:lnSpc>
                <a:spcPct val="90000"/>
              </a:lnSpc>
              <a:spcBef>
                <a:spcPts val="600"/>
              </a:spcBef>
              <a:spcAft>
                <a:spcPts val="0"/>
              </a:spcAft>
              <a:buClr>
                <a:schemeClr val="lt2"/>
              </a:buClr>
              <a:buSzPts val="1600"/>
              <a:buFont typeface="Arial"/>
              <a:buChar char="•"/>
              <a:defRPr sz="1600" b="0" i="0" u="none" strike="noStrike" cap="none">
                <a:solidFill>
                  <a:schemeClr val="lt1"/>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7F7F7F"/>
              </a:buClr>
              <a:buSzPts val="2400"/>
              <a:buFont typeface="Arial"/>
              <a:buChar char="•"/>
              <a:defRPr sz="2400" b="0" i="0" u="none" strike="noStrike" cap="none">
                <a:solidFill>
                  <a:srgbClr val="7F7F7F"/>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7F7F7F"/>
              </a:buClr>
              <a:buSzPts val="2000"/>
              <a:buFont typeface="Arial"/>
              <a:buChar char="•"/>
              <a:defRPr sz="2000" b="0" i="0" u="none" strike="noStrike" cap="none">
                <a:solidFill>
                  <a:srgbClr val="7F7F7F"/>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3" name="Google Shape;33;p3"/>
          <p:cNvSpPr txBox="1">
            <a:spLocks noGrp="1"/>
          </p:cNvSpPr>
          <p:nvPr>
            <p:ph type="body" idx="5"/>
          </p:nvPr>
        </p:nvSpPr>
        <p:spPr>
          <a:xfrm>
            <a:off x="6627121" y="3428501"/>
            <a:ext cx="4365600" cy="2333700"/>
          </a:xfrm>
          <a:prstGeom prst="rect">
            <a:avLst/>
          </a:prstGeom>
          <a:noFill/>
          <a:ln>
            <a:noFill/>
          </a:ln>
        </p:spPr>
        <p:txBody>
          <a:bodyPr spcFirstLastPara="1" wrap="square" lIns="91425" tIns="45700" rIns="91425" bIns="45700" anchor="t" anchorCtr="0"/>
          <a:lstStyle>
            <a:lvl1pPr marL="457200" marR="0" lvl="0" indent="-330200" algn="l" rtl="0">
              <a:lnSpc>
                <a:spcPct val="90000"/>
              </a:lnSpc>
              <a:spcBef>
                <a:spcPts val="600"/>
              </a:spcBef>
              <a:spcAft>
                <a:spcPts val="0"/>
              </a:spcAft>
              <a:buClr>
                <a:schemeClr val="lt2"/>
              </a:buClr>
              <a:buSzPts val="1600"/>
              <a:buFont typeface="Arial"/>
              <a:buChar char="•"/>
              <a:defRPr sz="1600" b="0" i="0" u="none" strike="noStrike" cap="none">
                <a:solidFill>
                  <a:schemeClr val="lt1"/>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7F7F7F"/>
              </a:buClr>
              <a:buSzPts val="2400"/>
              <a:buFont typeface="Arial"/>
              <a:buChar char="•"/>
              <a:defRPr sz="2400" b="0" i="0" u="none" strike="noStrike" cap="none">
                <a:solidFill>
                  <a:srgbClr val="7F7F7F"/>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7F7F7F"/>
              </a:buClr>
              <a:buSzPts val="2000"/>
              <a:buFont typeface="Arial"/>
              <a:buChar char="•"/>
              <a:defRPr sz="2000" b="0" i="0" u="none" strike="noStrike" cap="none">
                <a:solidFill>
                  <a:srgbClr val="7F7F7F"/>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4" name="Google Shape;34;p3"/>
          <p:cNvSpPr txBox="1">
            <a:spLocks noGrp="1"/>
          </p:cNvSpPr>
          <p:nvPr>
            <p:ph type="title"/>
          </p:nvPr>
        </p:nvSpPr>
        <p:spPr>
          <a:xfrm>
            <a:off x="838200" y="557629"/>
            <a:ext cx="10515600" cy="1325700"/>
          </a:xfrm>
          <a:prstGeom prst="rect">
            <a:avLst/>
          </a:prstGeom>
          <a:noFill/>
          <a:ln>
            <a:noFill/>
          </a:ln>
        </p:spPr>
        <p:txBody>
          <a:bodyPr spcFirstLastPara="1" wrap="square" lIns="0" tIns="45700" rIns="0" bIns="45700" anchor="ctr" anchorCtr="0"/>
          <a:lstStyle>
            <a:lvl1pPr marR="0" lvl="0" algn="ctr" rtl="0">
              <a:lnSpc>
                <a:spcPct val="90000"/>
              </a:lnSpc>
              <a:spcBef>
                <a:spcPts val="0"/>
              </a:spcBef>
              <a:spcAft>
                <a:spcPts val="0"/>
              </a:spcAft>
              <a:buClr>
                <a:schemeClr val="lt1"/>
              </a:buClr>
              <a:buSzPts val="5000"/>
              <a:buFont typeface="Cabin"/>
              <a:buNone/>
              <a:defRPr sz="5000" b="0" i="0" u="none" strike="noStrike" cap="none">
                <a:solidFill>
                  <a:schemeClr val="lt1"/>
                </a:solidFill>
                <a:latin typeface="Cabin"/>
                <a:ea typeface="Cabin"/>
                <a:cs typeface="Cabin"/>
                <a:sym typeface="Cabi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5" name="Google Shape;35;p3"/>
          <p:cNvSpPr/>
          <p:nvPr/>
        </p:nvSpPr>
        <p:spPr>
          <a:xfrm>
            <a:off x="5908548" y="6114045"/>
            <a:ext cx="375000" cy="375000"/>
          </a:xfrm>
          <a:prstGeom prst="ellipse">
            <a:avLst/>
          </a:prstGeom>
          <a:noFill/>
          <a:ln w="12700"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Source Sans Pro"/>
              <a:ea typeface="Source Sans Pro"/>
              <a:cs typeface="Source Sans Pro"/>
              <a:sym typeface="Source Sans Pro"/>
            </a:endParaRPr>
          </a:p>
        </p:txBody>
      </p:sp>
      <p:sp>
        <p:nvSpPr>
          <p:cNvPr id="36" name="Google Shape;36;p3"/>
          <p:cNvSpPr/>
          <p:nvPr/>
        </p:nvSpPr>
        <p:spPr>
          <a:xfrm>
            <a:off x="4111752" y="1667974"/>
            <a:ext cx="3968400" cy="36600"/>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7"/>
        <p:cNvGrpSpPr/>
        <p:nvPr/>
      </p:nvGrpSpPr>
      <p:grpSpPr>
        <a:xfrm>
          <a:off x="0" y="0"/>
          <a:ext cx="0" cy="0"/>
          <a:chOff x="0" y="0"/>
          <a:chExt cx="0" cy="0"/>
        </a:xfrm>
      </p:grpSpPr>
      <p:sp>
        <p:nvSpPr>
          <p:cNvPr id="38" name="Google Shape;38;p4"/>
          <p:cNvSpPr/>
          <p:nvPr/>
        </p:nvSpPr>
        <p:spPr>
          <a:xfrm>
            <a:off x="129540" y="128016"/>
            <a:ext cx="11932800" cy="6602100"/>
          </a:xfrm>
          <a:prstGeom prst="rect">
            <a:avLst/>
          </a:prstGeom>
          <a:blipFill rotWithShape="1">
            <a:blip r:embed="rId2">
              <a:alphaModFix/>
            </a:blip>
            <a:stretch>
              <a:fillRect l="-19" r="-9"/>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39" name="Google Shape;39;p4"/>
          <p:cNvSpPr/>
          <p:nvPr/>
        </p:nvSpPr>
        <p:spPr>
          <a:xfrm>
            <a:off x="129540" y="128016"/>
            <a:ext cx="6858000" cy="6602100"/>
          </a:xfrm>
          <a:prstGeom prst="rect">
            <a:avLst/>
          </a:prstGeom>
          <a:gradFill>
            <a:gsLst>
              <a:gs pos="0">
                <a:srgbClr val="004CB9">
                  <a:alpha val="80000"/>
                </a:srgbClr>
              </a:gs>
              <a:gs pos="100000">
                <a:srgbClr val="005500">
                  <a:alpha val="80000"/>
                </a:srgbClr>
              </a:gs>
            </a:gsLst>
            <a:lin ang="168002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40" name="Google Shape;40;p4"/>
          <p:cNvSpPr txBox="1">
            <a:spLocks noGrp="1"/>
          </p:cNvSpPr>
          <p:nvPr>
            <p:ph type="title"/>
          </p:nvPr>
        </p:nvSpPr>
        <p:spPr>
          <a:xfrm>
            <a:off x="841248" y="1169256"/>
            <a:ext cx="5286000" cy="782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lt1"/>
              </a:buClr>
              <a:buSzPts val="5000"/>
              <a:buFont typeface="Cabin"/>
              <a:buNone/>
              <a:defRPr sz="5000" b="0" i="0" u="none" strike="noStrike" cap="none">
                <a:solidFill>
                  <a:schemeClr val="lt1"/>
                </a:solidFill>
                <a:latin typeface="Cabin"/>
                <a:ea typeface="Cabin"/>
                <a:cs typeface="Cabin"/>
                <a:sym typeface="Cabi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1" name="Google Shape;41;p4"/>
          <p:cNvSpPr txBox="1">
            <a:spLocks noGrp="1"/>
          </p:cNvSpPr>
          <p:nvPr>
            <p:ph type="sldNum" idx="12"/>
          </p:nvPr>
        </p:nvSpPr>
        <p:spPr>
          <a:xfrm>
            <a:off x="5821279" y="6118484"/>
            <a:ext cx="5493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600" b="1">
                <a:solidFill>
                  <a:schemeClr val="lt1"/>
                </a:solidFill>
                <a:latin typeface="Source Sans Pro"/>
                <a:ea typeface="Source Sans Pro"/>
                <a:cs typeface="Source Sans Pro"/>
                <a:sym typeface="Source Sans Pro"/>
              </a:defRPr>
            </a:lvl1pPr>
            <a:lvl2pPr marL="0" marR="0" lvl="1" indent="0" algn="ctr" rtl="0">
              <a:spcBef>
                <a:spcPts val="0"/>
              </a:spcBef>
              <a:buNone/>
              <a:defRPr sz="1600" b="1">
                <a:solidFill>
                  <a:schemeClr val="lt1"/>
                </a:solidFill>
                <a:latin typeface="Source Sans Pro"/>
                <a:ea typeface="Source Sans Pro"/>
                <a:cs typeface="Source Sans Pro"/>
                <a:sym typeface="Source Sans Pro"/>
              </a:defRPr>
            </a:lvl2pPr>
            <a:lvl3pPr marL="0" marR="0" lvl="2" indent="0" algn="ctr" rtl="0">
              <a:spcBef>
                <a:spcPts val="0"/>
              </a:spcBef>
              <a:buNone/>
              <a:defRPr sz="1600" b="1">
                <a:solidFill>
                  <a:schemeClr val="lt1"/>
                </a:solidFill>
                <a:latin typeface="Source Sans Pro"/>
                <a:ea typeface="Source Sans Pro"/>
                <a:cs typeface="Source Sans Pro"/>
                <a:sym typeface="Source Sans Pro"/>
              </a:defRPr>
            </a:lvl3pPr>
            <a:lvl4pPr marL="0" marR="0" lvl="3" indent="0" algn="ctr" rtl="0">
              <a:spcBef>
                <a:spcPts val="0"/>
              </a:spcBef>
              <a:buNone/>
              <a:defRPr sz="1600" b="1">
                <a:solidFill>
                  <a:schemeClr val="lt1"/>
                </a:solidFill>
                <a:latin typeface="Source Sans Pro"/>
                <a:ea typeface="Source Sans Pro"/>
                <a:cs typeface="Source Sans Pro"/>
                <a:sym typeface="Source Sans Pro"/>
              </a:defRPr>
            </a:lvl4pPr>
            <a:lvl5pPr marL="0" marR="0" lvl="4" indent="0" algn="ctr" rtl="0">
              <a:spcBef>
                <a:spcPts val="0"/>
              </a:spcBef>
              <a:buNone/>
              <a:defRPr sz="1600" b="1">
                <a:solidFill>
                  <a:schemeClr val="lt1"/>
                </a:solidFill>
                <a:latin typeface="Source Sans Pro"/>
                <a:ea typeface="Source Sans Pro"/>
                <a:cs typeface="Source Sans Pro"/>
                <a:sym typeface="Source Sans Pro"/>
              </a:defRPr>
            </a:lvl5pPr>
            <a:lvl6pPr marL="0" marR="0" lvl="5" indent="0" algn="ctr" rtl="0">
              <a:spcBef>
                <a:spcPts val="0"/>
              </a:spcBef>
              <a:buNone/>
              <a:defRPr sz="1600" b="1">
                <a:solidFill>
                  <a:schemeClr val="lt1"/>
                </a:solidFill>
                <a:latin typeface="Source Sans Pro"/>
                <a:ea typeface="Source Sans Pro"/>
                <a:cs typeface="Source Sans Pro"/>
                <a:sym typeface="Source Sans Pro"/>
              </a:defRPr>
            </a:lvl6pPr>
            <a:lvl7pPr marL="0" marR="0" lvl="6" indent="0" algn="ctr" rtl="0">
              <a:spcBef>
                <a:spcPts val="0"/>
              </a:spcBef>
              <a:buNone/>
              <a:defRPr sz="1600" b="1">
                <a:solidFill>
                  <a:schemeClr val="lt1"/>
                </a:solidFill>
                <a:latin typeface="Source Sans Pro"/>
                <a:ea typeface="Source Sans Pro"/>
                <a:cs typeface="Source Sans Pro"/>
                <a:sym typeface="Source Sans Pro"/>
              </a:defRPr>
            </a:lvl7pPr>
            <a:lvl8pPr marL="0" marR="0" lvl="7" indent="0" algn="ctr" rtl="0">
              <a:spcBef>
                <a:spcPts val="0"/>
              </a:spcBef>
              <a:buNone/>
              <a:defRPr sz="1600" b="1">
                <a:solidFill>
                  <a:schemeClr val="lt1"/>
                </a:solidFill>
                <a:latin typeface="Source Sans Pro"/>
                <a:ea typeface="Source Sans Pro"/>
                <a:cs typeface="Source Sans Pro"/>
                <a:sym typeface="Source Sans Pro"/>
              </a:defRPr>
            </a:lvl8pPr>
            <a:lvl9pPr marL="0" marR="0" lvl="8" indent="0" algn="ctr" rtl="0">
              <a:spcBef>
                <a:spcPts val="0"/>
              </a:spcBef>
              <a:buNone/>
              <a:defRPr sz="1600" b="1">
                <a:solidFill>
                  <a:schemeClr val="lt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IE"/>
              <a:t>‹#›</a:t>
            </a:fld>
            <a:endParaRPr/>
          </a:p>
        </p:txBody>
      </p:sp>
      <p:sp>
        <p:nvSpPr>
          <p:cNvPr id="42" name="Google Shape;42;p4"/>
          <p:cNvSpPr txBox="1">
            <a:spLocks noGrp="1"/>
          </p:cNvSpPr>
          <p:nvPr>
            <p:ph type="dt" idx="10"/>
          </p:nvPr>
        </p:nvSpPr>
        <p:spPr>
          <a:xfrm>
            <a:off x="8610600" y="6118484"/>
            <a:ext cx="27432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600">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3" name="Google Shape;43;p4"/>
          <p:cNvSpPr txBox="1">
            <a:spLocks noGrp="1"/>
          </p:cNvSpPr>
          <p:nvPr>
            <p:ph type="ftr" idx="11"/>
          </p:nvPr>
        </p:nvSpPr>
        <p:spPr>
          <a:xfrm>
            <a:off x="838200" y="6118484"/>
            <a:ext cx="33987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4" name="Google Shape;44;p4"/>
          <p:cNvSpPr/>
          <p:nvPr/>
        </p:nvSpPr>
        <p:spPr>
          <a:xfrm>
            <a:off x="5908548" y="6114045"/>
            <a:ext cx="375000" cy="375000"/>
          </a:xfrm>
          <a:prstGeom prst="ellipse">
            <a:avLst/>
          </a:prstGeom>
          <a:noFill/>
          <a:ln w="12700"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45" name="Google Shape;45;p4"/>
          <p:cNvSpPr txBox="1">
            <a:spLocks noGrp="1"/>
          </p:cNvSpPr>
          <p:nvPr>
            <p:ph type="body" idx="1"/>
          </p:nvPr>
        </p:nvSpPr>
        <p:spPr>
          <a:xfrm>
            <a:off x="841248" y="2136036"/>
            <a:ext cx="5286000" cy="8571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2"/>
              </a:buClr>
              <a:buSzPts val="2300"/>
              <a:buFont typeface="Arial"/>
              <a:buNone/>
              <a:defRPr sz="2300" b="0" i="0" u="none" strike="noStrike" cap="none">
                <a:solidFill>
                  <a:schemeClr val="lt2"/>
                </a:solidFill>
                <a:latin typeface="Source Sans Pro"/>
                <a:ea typeface="Source Sans Pro"/>
                <a:cs typeface="Source Sans Pro"/>
                <a:sym typeface="Source Sans Pro"/>
              </a:defRPr>
            </a:lvl1pPr>
            <a:lvl2pPr marL="914400" marR="0" lvl="1"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2pPr>
            <a:lvl3pPr marL="1371600" marR="0" lvl="2"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6" name="Google Shape;46;p4"/>
          <p:cNvSpPr/>
          <p:nvPr/>
        </p:nvSpPr>
        <p:spPr>
          <a:xfrm>
            <a:off x="915026" y="1992586"/>
            <a:ext cx="4428000" cy="36600"/>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47" name="Google Shape;47;p4"/>
          <p:cNvSpPr txBox="1">
            <a:spLocks noGrp="1"/>
          </p:cNvSpPr>
          <p:nvPr>
            <p:ph type="body" idx="2"/>
          </p:nvPr>
        </p:nvSpPr>
        <p:spPr>
          <a:xfrm>
            <a:off x="838199" y="3100269"/>
            <a:ext cx="5289000" cy="2588700"/>
          </a:xfrm>
          <a:prstGeom prst="rect">
            <a:avLst/>
          </a:prstGeom>
          <a:noFill/>
          <a:ln>
            <a:noFill/>
          </a:ln>
        </p:spPr>
        <p:txBody>
          <a:bodyPr spcFirstLastPara="1" wrap="square" lIns="0" tIns="45700" rIns="91425" bIns="45700" anchor="t" anchorCtr="0"/>
          <a:lstStyle>
            <a:lvl1pPr marL="457200" marR="0" lvl="0" indent="-330200" algn="l" rtl="0">
              <a:lnSpc>
                <a:spcPct val="90000"/>
              </a:lnSpc>
              <a:spcBef>
                <a:spcPts val="600"/>
              </a:spcBef>
              <a:spcAft>
                <a:spcPts val="0"/>
              </a:spcAft>
              <a:buClr>
                <a:schemeClr val="lt2"/>
              </a:buClr>
              <a:buSzPts val="1600"/>
              <a:buFont typeface="Arial"/>
              <a:buChar char="•"/>
              <a:defRPr sz="1600" b="0" i="0" u="none" strike="noStrike" cap="none">
                <a:solidFill>
                  <a:schemeClr val="lt1"/>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edia Layout">
  <p:cSld name="Media Layout">
    <p:spTree>
      <p:nvGrpSpPr>
        <p:cNvPr id="1" name="Shape 48"/>
        <p:cNvGrpSpPr/>
        <p:nvPr/>
      </p:nvGrpSpPr>
      <p:grpSpPr>
        <a:xfrm>
          <a:off x="0" y="0"/>
          <a:ext cx="0" cy="0"/>
          <a:chOff x="0" y="0"/>
          <a:chExt cx="0" cy="0"/>
        </a:xfrm>
      </p:grpSpPr>
      <p:sp>
        <p:nvSpPr>
          <p:cNvPr id="49" name="Google Shape;49;p5"/>
          <p:cNvSpPr/>
          <p:nvPr/>
        </p:nvSpPr>
        <p:spPr>
          <a:xfrm>
            <a:off x="129540" y="128016"/>
            <a:ext cx="11932800" cy="6602100"/>
          </a:xfrm>
          <a:prstGeom prst="rect">
            <a:avLst/>
          </a:prstGeom>
          <a:blipFill rotWithShape="1">
            <a:blip r:embed="rId2">
              <a:alphaModFix/>
            </a:blip>
            <a:stretch>
              <a:fillRect l="-19" r="-9"/>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50" name="Google Shape;50;p5"/>
          <p:cNvSpPr/>
          <p:nvPr/>
        </p:nvSpPr>
        <p:spPr>
          <a:xfrm>
            <a:off x="129540" y="128016"/>
            <a:ext cx="11932800" cy="6602100"/>
          </a:xfrm>
          <a:prstGeom prst="rect">
            <a:avLst/>
          </a:prstGeom>
          <a:gradFill>
            <a:gsLst>
              <a:gs pos="0">
                <a:srgbClr val="004CB9">
                  <a:alpha val="80000"/>
                </a:srgbClr>
              </a:gs>
              <a:gs pos="100000">
                <a:srgbClr val="005500">
                  <a:alpha val="8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51" name="Google Shape;51;p5"/>
          <p:cNvSpPr txBox="1">
            <a:spLocks noGrp="1"/>
          </p:cNvSpPr>
          <p:nvPr>
            <p:ph type="sldNum" idx="12"/>
          </p:nvPr>
        </p:nvSpPr>
        <p:spPr>
          <a:xfrm>
            <a:off x="5821279" y="6118484"/>
            <a:ext cx="5493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600" b="1">
                <a:solidFill>
                  <a:schemeClr val="lt1"/>
                </a:solidFill>
                <a:latin typeface="Source Sans Pro"/>
                <a:ea typeface="Source Sans Pro"/>
                <a:cs typeface="Source Sans Pro"/>
                <a:sym typeface="Source Sans Pro"/>
              </a:defRPr>
            </a:lvl1pPr>
            <a:lvl2pPr marL="0" marR="0" lvl="1" indent="0" algn="ctr" rtl="0">
              <a:spcBef>
                <a:spcPts val="0"/>
              </a:spcBef>
              <a:buNone/>
              <a:defRPr sz="1600" b="1">
                <a:solidFill>
                  <a:schemeClr val="lt1"/>
                </a:solidFill>
                <a:latin typeface="Source Sans Pro"/>
                <a:ea typeface="Source Sans Pro"/>
                <a:cs typeface="Source Sans Pro"/>
                <a:sym typeface="Source Sans Pro"/>
              </a:defRPr>
            </a:lvl2pPr>
            <a:lvl3pPr marL="0" marR="0" lvl="2" indent="0" algn="ctr" rtl="0">
              <a:spcBef>
                <a:spcPts val="0"/>
              </a:spcBef>
              <a:buNone/>
              <a:defRPr sz="1600" b="1">
                <a:solidFill>
                  <a:schemeClr val="lt1"/>
                </a:solidFill>
                <a:latin typeface="Source Sans Pro"/>
                <a:ea typeface="Source Sans Pro"/>
                <a:cs typeface="Source Sans Pro"/>
                <a:sym typeface="Source Sans Pro"/>
              </a:defRPr>
            </a:lvl3pPr>
            <a:lvl4pPr marL="0" marR="0" lvl="3" indent="0" algn="ctr" rtl="0">
              <a:spcBef>
                <a:spcPts val="0"/>
              </a:spcBef>
              <a:buNone/>
              <a:defRPr sz="1600" b="1">
                <a:solidFill>
                  <a:schemeClr val="lt1"/>
                </a:solidFill>
                <a:latin typeface="Source Sans Pro"/>
                <a:ea typeface="Source Sans Pro"/>
                <a:cs typeface="Source Sans Pro"/>
                <a:sym typeface="Source Sans Pro"/>
              </a:defRPr>
            </a:lvl4pPr>
            <a:lvl5pPr marL="0" marR="0" lvl="4" indent="0" algn="ctr" rtl="0">
              <a:spcBef>
                <a:spcPts val="0"/>
              </a:spcBef>
              <a:buNone/>
              <a:defRPr sz="1600" b="1">
                <a:solidFill>
                  <a:schemeClr val="lt1"/>
                </a:solidFill>
                <a:latin typeface="Source Sans Pro"/>
                <a:ea typeface="Source Sans Pro"/>
                <a:cs typeface="Source Sans Pro"/>
                <a:sym typeface="Source Sans Pro"/>
              </a:defRPr>
            </a:lvl5pPr>
            <a:lvl6pPr marL="0" marR="0" lvl="5" indent="0" algn="ctr" rtl="0">
              <a:spcBef>
                <a:spcPts val="0"/>
              </a:spcBef>
              <a:buNone/>
              <a:defRPr sz="1600" b="1">
                <a:solidFill>
                  <a:schemeClr val="lt1"/>
                </a:solidFill>
                <a:latin typeface="Source Sans Pro"/>
                <a:ea typeface="Source Sans Pro"/>
                <a:cs typeface="Source Sans Pro"/>
                <a:sym typeface="Source Sans Pro"/>
              </a:defRPr>
            </a:lvl6pPr>
            <a:lvl7pPr marL="0" marR="0" lvl="6" indent="0" algn="ctr" rtl="0">
              <a:spcBef>
                <a:spcPts val="0"/>
              </a:spcBef>
              <a:buNone/>
              <a:defRPr sz="1600" b="1">
                <a:solidFill>
                  <a:schemeClr val="lt1"/>
                </a:solidFill>
                <a:latin typeface="Source Sans Pro"/>
                <a:ea typeface="Source Sans Pro"/>
                <a:cs typeface="Source Sans Pro"/>
                <a:sym typeface="Source Sans Pro"/>
              </a:defRPr>
            </a:lvl7pPr>
            <a:lvl8pPr marL="0" marR="0" lvl="7" indent="0" algn="ctr" rtl="0">
              <a:spcBef>
                <a:spcPts val="0"/>
              </a:spcBef>
              <a:buNone/>
              <a:defRPr sz="1600" b="1">
                <a:solidFill>
                  <a:schemeClr val="lt1"/>
                </a:solidFill>
                <a:latin typeface="Source Sans Pro"/>
                <a:ea typeface="Source Sans Pro"/>
                <a:cs typeface="Source Sans Pro"/>
                <a:sym typeface="Source Sans Pro"/>
              </a:defRPr>
            </a:lvl8pPr>
            <a:lvl9pPr marL="0" marR="0" lvl="8" indent="0" algn="ctr" rtl="0">
              <a:spcBef>
                <a:spcPts val="0"/>
              </a:spcBef>
              <a:buNone/>
              <a:defRPr sz="1600" b="1">
                <a:solidFill>
                  <a:schemeClr val="lt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IE"/>
              <a:t>‹#›</a:t>
            </a:fld>
            <a:endParaRPr/>
          </a:p>
        </p:txBody>
      </p:sp>
      <p:sp>
        <p:nvSpPr>
          <p:cNvPr id="52" name="Google Shape;52;p5"/>
          <p:cNvSpPr txBox="1">
            <a:spLocks noGrp="1"/>
          </p:cNvSpPr>
          <p:nvPr>
            <p:ph type="dt" idx="10"/>
          </p:nvPr>
        </p:nvSpPr>
        <p:spPr>
          <a:xfrm>
            <a:off x="8610600" y="6118484"/>
            <a:ext cx="27432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600">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3" name="Google Shape;53;p5"/>
          <p:cNvSpPr txBox="1">
            <a:spLocks noGrp="1"/>
          </p:cNvSpPr>
          <p:nvPr>
            <p:ph type="ftr" idx="11"/>
          </p:nvPr>
        </p:nvSpPr>
        <p:spPr>
          <a:xfrm>
            <a:off x="838200" y="6118484"/>
            <a:ext cx="33987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4" name="Google Shape;54;p5"/>
          <p:cNvSpPr txBox="1">
            <a:spLocks noGrp="1"/>
          </p:cNvSpPr>
          <p:nvPr>
            <p:ph type="title"/>
          </p:nvPr>
        </p:nvSpPr>
        <p:spPr>
          <a:xfrm>
            <a:off x="838200" y="268873"/>
            <a:ext cx="10515600" cy="1325700"/>
          </a:xfrm>
          <a:prstGeom prst="rect">
            <a:avLst/>
          </a:prstGeom>
          <a:noFill/>
          <a:ln>
            <a:noFill/>
          </a:ln>
        </p:spPr>
        <p:txBody>
          <a:bodyPr spcFirstLastPara="1" wrap="square" lIns="0" tIns="45700" rIns="0" bIns="45700" anchor="ctr" anchorCtr="0"/>
          <a:lstStyle>
            <a:lvl1pPr marR="0" lvl="0" algn="ctr" rtl="0">
              <a:lnSpc>
                <a:spcPct val="90000"/>
              </a:lnSpc>
              <a:spcBef>
                <a:spcPts val="0"/>
              </a:spcBef>
              <a:spcAft>
                <a:spcPts val="0"/>
              </a:spcAft>
              <a:buClr>
                <a:schemeClr val="lt1"/>
              </a:buClr>
              <a:buSzPts val="5000"/>
              <a:buFont typeface="Cabin"/>
              <a:buNone/>
              <a:defRPr sz="5000" b="0" i="0" u="none" strike="noStrike" cap="none">
                <a:solidFill>
                  <a:schemeClr val="lt1"/>
                </a:solidFill>
                <a:latin typeface="Cabin"/>
                <a:ea typeface="Cabin"/>
                <a:cs typeface="Cabin"/>
                <a:sym typeface="Cabi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5" name="Google Shape;55;p5"/>
          <p:cNvSpPr/>
          <p:nvPr/>
        </p:nvSpPr>
        <p:spPr>
          <a:xfrm>
            <a:off x="5908548" y="6114045"/>
            <a:ext cx="375000" cy="375000"/>
          </a:xfrm>
          <a:prstGeom prst="ellipse">
            <a:avLst/>
          </a:prstGeom>
          <a:noFill/>
          <a:ln w="12700"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56" name="Google Shape;56;p5"/>
          <p:cNvSpPr>
            <a:spLocks noGrp="1"/>
          </p:cNvSpPr>
          <p:nvPr>
            <p:ph type="media" idx="2"/>
          </p:nvPr>
        </p:nvSpPr>
        <p:spPr>
          <a:xfrm>
            <a:off x="1395984" y="1497770"/>
            <a:ext cx="9399900" cy="4215300"/>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2"/>
              </a:buClr>
              <a:buSzPts val="1400"/>
              <a:buFont typeface="Arial"/>
              <a:buNone/>
              <a:defRPr sz="1400" b="0" i="0" u="none" strike="noStrike" cap="none">
                <a:solidFill>
                  <a:schemeClr val="dk2"/>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vider Layout">
  <p:cSld name="Divider Layout">
    <p:spTree>
      <p:nvGrpSpPr>
        <p:cNvPr id="1" name="Shape 57"/>
        <p:cNvGrpSpPr/>
        <p:nvPr/>
      </p:nvGrpSpPr>
      <p:grpSpPr>
        <a:xfrm>
          <a:off x="0" y="0"/>
          <a:ext cx="0" cy="0"/>
          <a:chOff x="0" y="0"/>
          <a:chExt cx="0" cy="0"/>
        </a:xfrm>
      </p:grpSpPr>
      <p:sp>
        <p:nvSpPr>
          <p:cNvPr id="58" name="Google Shape;58;p6"/>
          <p:cNvSpPr/>
          <p:nvPr/>
        </p:nvSpPr>
        <p:spPr>
          <a:xfrm>
            <a:off x="129540" y="128016"/>
            <a:ext cx="11932800" cy="6602100"/>
          </a:xfrm>
          <a:prstGeom prst="rect">
            <a:avLst/>
          </a:prstGeom>
          <a:blipFill rotWithShape="1">
            <a:blip r:embed="rId2">
              <a:alphaModFix/>
            </a:blip>
            <a:stretch>
              <a:fillRect l="-19" r="-9"/>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59" name="Google Shape;59;p6"/>
          <p:cNvSpPr/>
          <p:nvPr/>
        </p:nvSpPr>
        <p:spPr>
          <a:xfrm>
            <a:off x="129540" y="3410712"/>
            <a:ext cx="11932800" cy="3319200"/>
          </a:xfrm>
          <a:prstGeom prst="rect">
            <a:avLst/>
          </a:prstGeom>
          <a:gradFill>
            <a:gsLst>
              <a:gs pos="0">
                <a:srgbClr val="004CB9">
                  <a:alpha val="80000"/>
                </a:srgbClr>
              </a:gs>
              <a:gs pos="99000">
                <a:srgbClr val="005500">
                  <a:alpha val="80000"/>
                </a:srgbClr>
              </a:gs>
              <a:gs pos="100000">
                <a:srgbClr val="005500">
                  <a:alpha val="80000"/>
                </a:srgbClr>
              </a:gs>
            </a:gsLst>
            <a:lin ang="168002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60" name="Google Shape;60;p6"/>
          <p:cNvSpPr txBox="1">
            <a:spLocks noGrp="1"/>
          </p:cNvSpPr>
          <p:nvPr>
            <p:ph type="title"/>
          </p:nvPr>
        </p:nvSpPr>
        <p:spPr>
          <a:xfrm>
            <a:off x="838200" y="3981036"/>
            <a:ext cx="10515600" cy="782700"/>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lt1"/>
              </a:buClr>
              <a:buSzPts val="5000"/>
              <a:buFont typeface="Cabin"/>
              <a:buNone/>
              <a:defRPr sz="5000" b="0" i="0" u="none" strike="noStrike" cap="none">
                <a:solidFill>
                  <a:schemeClr val="lt1"/>
                </a:solidFill>
                <a:latin typeface="Cabin"/>
                <a:ea typeface="Cabin"/>
                <a:cs typeface="Cabin"/>
                <a:sym typeface="Cabi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1" name="Google Shape;61;p6"/>
          <p:cNvSpPr txBox="1">
            <a:spLocks noGrp="1"/>
          </p:cNvSpPr>
          <p:nvPr>
            <p:ph type="sldNum" idx="12"/>
          </p:nvPr>
        </p:nvSpPr>
        <p:spPr>
          <a:xfrm>
            <a:off x="5821279" y="6118484"/>
            <a:ext cx="5493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600" b="1">
                <a:solidFill>
                  <a:schemeClr val="lt1"/>
                </a:solidFill>
                <a:latin typeface="Source Sans Pro"/>
                <a:ea typeface="Source Sans Pro"/>
                <a:cs typeface="Source Sans Pro"/>
                <a:sym typeface="Source Sans Pro"/>
              </a:defRPr>
            </a:lvl1pPr>
            <a:lvl2pPr marL="0" marR="0" lvl="1" indent="0" algn="ctr" rtl="0">
              <a:spcBef>
                <a:spcPts val="0"/>
              </a:spcBef>
              <a:buNone/>
              <a:defRPr sz="1600" b="1">
                <a:solidFill>
                  <a:schemeClr val="lt1"/>
                </a:solidFill>
                <a:latin typeface="Source Sans Pro"/>
                <a:ea typeface="Source Sans Pro"/>
                <a:cs typeface="Source Sans Pro"/>
                <a:sym typeface="Source Sans Pro"/>
              </a:defRPr>
            </a:lvl2pPr>
            <a:lvl3pPr marL="0" marR="0" lvl="2" indent="0" algn="ctr" rtl="0">
              <a:spcBef>
                <a:spcPts val="0"/>
              </a:spcBef>
              <a:buNone/>
              <a:defRPr sz="1600" b="1">
                <a:solidFill>
                  <a:schemeClr val="lt1"/>
                </a:solidFill>
                <a:latin typeface="Source Sans Pro"/>
                <a:ea typeface="Source Sans Pro"/>
                <a:cs typeface="Source Sans Pro"/>
                <a:sym typeface="Source Sans Pro"/>
              </a:defRPr>
            </a:lvl3pPr>
            <a:lvl4pPr marL="0" marR="0" lvl="3" indent="0" algn="ctr" rtl="0">
              <a:spcBef>
                <a:spcPts val="0"/>
              </a:spcBef>
              <a:buNone/>
              <a:defRPr sz="1600" b="1">
                <a:solidFill>
                  <a:schemeClr val="lt1"/>
                </a:solidFill>
                <a:latin typeface="Source Sans Pro"/>
                <a:ea typeface="Source Sans Pro"/>
                <a:cs typeface="Source Sans Pro"/>
                <a:sym typeface="Source Sans Pro"/>
              </a:defRPr>
            </a:lvl4pPr>
            <a:lvl5pPr marL="0" marR="0" lvl="4" indent="0" algn="ctr" rtl="0">
              <a:spcBef>
                <a:spcPts val="0"/>
              </a:spcBef>
              <a:buNone/>
              <a:defRPr sz="1600" b="1">
                <a:solidFill>
                  <a:schemeClr val="lt1"/>
                </a:solidFill>
                <a:latin typeface="Source Sans Pro"/>
                <a:ea typeface="Source Sans Pro"/>
                <a:cs typeface="Source Sans Pro"/>
                <a:sym typeface="Source Sans Pro"/>
              </a:defRPr>
            </a:lvl5pPr>
            <a:lvl6pPr marL="0" marR="0" lvl="5" indent="0" algn="ctr" rtl="0">
              <a:spcBef>
                <a:spcPts val="0"/>
              </a:spcBef>
              <a:buNone/>
              <a:defRPr sz="1600" b="1">
                <a:solidFill>
                  <a:schemeClr val="lt1"/>
                </a:solidFill>
                <a:latin typeface="Source Sans Pro"/>
                <a:ea typeface="Source Sans Pro"/>
                <a:cs typeface="Source Sans Pro"/>
                <a:sym typeface="Source Sans Pro"/>
              </a:defRPr>
            </a:lvl6pPr>
            <a:lvl7pPr marL="0" marR="0" lvl="6" indent="0" algn="ctr" rtl="0">
              <a:spcBef>
                <a:spcPts val="0"/>
              </a:spcBef>
              <a:buNone/>
              <a:defRPr sz="1600" b="1">
                <a:solidFill>
                  <a:schemeClr val="lt1"/>
                </a:solidFill>
                <a:latin typeface="Source Sans Pro"/>
                <a:ea typeface="Source Sans Pro"/>
                <a:cs typeface="Source Sans Pro"/>
                <a:sym typeface="Source Sans Pro"/>
              </a:defRPr>
            </a:lvl7pPr>
            <a:lvl8pPr marL="0" marR="0" lvl="7" indent="0" algn="ctr" rtl="0">
              <a:spcBef>
                <a:spcPts val="0"/>
              </a:spcBef>
              <a:buNone/>
              <a:defRPr sz="1600" b="1">
                <a:solidFill>
                  <a:schemeClr val="lt1"/>
                </a:solidFill>
                <a:latin typeface="Source Sans Pro"/>
                <a:ea typeface="Source Sans Pro"/>
                <a:cs typeface="Source Sans Pro"/>
                <a:sym typeface="Source Sans Pro"/>
              </a:defRPr>
            </a:lvl8pPr>
            <a:lvl9pPr marL="0" marR="0" lvl="8" indent="0" algn="ctr" rtl="0">
              <a:spcBef>
                <a:spcPts val="0"/>
              </a:spcBef>
              <a:buNone/>
              <a:defRPr sz="1600" b="1">
                <a:solidFill>
                  <a:schemeClr val="lt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IE"/>
              <a:t>‹#›</a:t>
            </a:fld>
            <a:endParaRPr/>
          </a:p>
        </p:txBody>
      </p:sp>
      <p:sp>
        <p:nvSpPr>
          <p:cNvPr id="62" name="Google Shape;62;p6"/>
          <p:cNvSpPr txBox="1">
            <a:spLocks noGrp="1"/>
          </p:cNvSpPr>
          <p:nvPr>
            <p:ph type="dt" idx="10"/>
          </p:nvPr>
        </p:nvSpPr>
        <p:spPr>
          <a:xfrm>
            <a:off x="8610600" y="6118484"/>
            <a:ext cx="27432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600">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3" name="Google Shape;63;p6"/>
          <p:cNvSpPr txBox="1">
            <a:spLocks noGrp="1"/>
          </p:cNvSpPr>
          <p:nvPr>
            <p:ph type="ftr" idx="11"/>
          </p:nvPr>
        </p:nvSpPr>
        <p:spPr>
          <a:xfrm>
            <a:off x="838200" y="6118484"/>
            <a:ext cx="33987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4" name="Google Shape;64;p6"/>
          <p:cNvSpPr/>
          <p:nvPr/>
        </p:nvSpPr>
        <p:spPr>
          <a:xfrm>
            <a:off x="5908548" y="6114045"/>
            <a:ext cx="375000" cy="375000"/>
          </a:xfrm>
          <a:prstGeom prst="ellipse">
            <a:avLst/>
          </a:prstGeom>
          <a:noFill/>
          <a:ln w="12700"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65" name="Google Shape;65;p6"/>
          <p:cNvSpPr txBox="1">
            <a:spLocks noGrp="1"/>
          </p:cNvSpPr>
          <p:nvPr>
            <p:ph type="body" idx="1"/>
          </p:nvPr>
        </p:nvSpPr>
        <p:spPr>
          <a:xfrm>
            <a:off x="838200" y="4947816"/>
            <a:ext cx="10515600" cy="476400"/>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lt2"/>
              </a:buClr>
              <a:buSzPts val="2300"/>
              <a:buFont typeface="Arial"/>
              <a:buNone/>
              <a:defRPr sz="2300" b="0" i="0" u="none" strike="noStrike" cap="none">
                <a:solidFill>
                  <a:schemeClr val="lt2"/>
                </a:solidFill>
                <a:latin typeface="Source Sans Pro"/>
                <a:ea typeface="Source Sans Pro"/>
                <a:cs typeface="Source Sans Pro"/>
                <a:sym typeface="Source Sans Pro"/>
              </a:defRPr>
            </a:lvl1pPr>
            <a:lvl2pPr marL="914400" marR="0" lvl="1"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2pPr>
            <a:lvl3pPr marL="1371600" marR="0" lvl="2"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6" name="Google Shape;66;p6"/>
          <p:cNvSpPr/>
          <p:nvPr/>
        </p:nvSpPr>
        <p:spPr>
          <a:xfrm>
            <a:off x="4070604" y="4804366"/>
            <a:ext cx="4050900" cy="36600"/>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 and Title Slide">
  <p:cSld name="Image and Title Slide">
    <p:spTree>
      <p:nvGrpSpPr>
        <p:cNvPr id="1" name="Shape 67"/>
        <p:cNvGrpSpPr/>
        <p:nvPr/>
      </p:nvGrpSpPr>
      <p:grpSpPr>
        <a:xfrm>
          <a:off x="0" y="0"/>
          <a:ext cx="0" cy="0"/>
          <a:chOff x="0" y="0"/>
          <a:chExt cx="0" cy="0"/>
        </a:xfrm>
      </p:grpSpPr>
      <p:sp>
        <p:nvSpPr>
          <p:cNvPr id="68" name="Google Shape;68;p7"/>
          <p:cNvSpPr/>
          <p:nvPr/>
        </p:nvSpPr>
        <p:spPr>
          <a:xfrm>
            <a:off x="129540" y="128016"/>
            <a:ext cx="11932800" cy="6602100"/>
          </a:xfrm>
          <a:prstGeom prst="rect">
            <a:avLst/>
          </a:prstGeom>
          <a:blipFill rotWithShape="1">
            <a:blip r:embed="rId2">
              <a:alphaModFix/>
            </a:blip>
            <a:stretch>
              <a:fillRect l="-19" r="-9"/>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69" name="Google Shape;69;p7"/>
          <p:cNvSpPr/>
          <p:nvPr/>
        </p:nvSpPr>
        <p:spPr>
          <a:xfrm>
            <a:off x="129540" y="128016"/>
            <a:ext cx="11932800" cy="2368200"/>
          </a:xfrm>
          <a:prstGeom prst="rect">
            <a:avLst/>
          </a:prstGeom>
          <a:gradFill>
            <a:gsLst>
              <a:gs pos="0">
                <a:srgbClr val="004CB9">
                  <a:alpha val="80000"/>
                </a:srgbClr>
              </a:gs>
              <a:gs pos="100000">
                <a:srgbClr val="005500">
                  <a:alpha val="80000"/>
                </a:srgbClr>
              </a:gs>
            </a:gsLst>
            <a:lin ang="168002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70" name="Google Shape;70;p7"/>
          <p:cNvSpPr txBox="1">
            <a:spLocks noGrp="1"/>
          </p:cNvSpPr>
          <p:nvPr>
            <p:ph type="sldNum" idx="12"/>
          </p:nvPr>
        </p:nvSpPr>
        <p:spPr>
          <a:xfrm>
            <a:off x="5821279" y="6118484"/>
            <a:ext cx="5493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600" b="1">
                <a:solidFill>
                  <a:schemeClr val="lt1"/>
                </a:solidFill>
                <a:latin typeface="Source Sans Pro"/>
                <a:ea typeface="Source Sans Pro"/>
                <a:cs typeface="Source Sans Pro"/>
                <a:sym typeface="Source Sans Pro"/>
              </a:defRPr>
            </a:lvl1pPr>
            <a:lvl2pPr marL="0" marR="0" lvl="1" indent="0" algn="ctr" rtl="0">
              <a:spcBef>
                <a:spcPts val="0"/>
              </a:spcBef>
              <a:buNone/>
              <a:defRPr sz="1600" b="1">
                <a:solidFill>
                  <a:schemeClr val="lt1"/>
                </a:solidFill>
                <a:latin typeface="Source Sans Pro"/>
                <a:ea typeface="Source Sans Pro"/>
                <a:cs typeface="Source Sans Pro"/>
                <a:sym typeface="Source Sans Pro"/>
              </a:defRPr>
            </a:lvl2pPr>
            <a:lvl3pPr marL="0" marR="0" lvl="2" indent="0" algn="ctr" rtl="0">
              <a:spcBef>
                <a:spcPts val="0"/>
              </a:spcBef>
              <a:buNone/>
              <a:defRPr sz="1600" b="1">
                <a:solidFill>
                  <a:schemeClr val="lt1"/>
                </a:solidFill>
                <a:latin typeface="Source Sans Pro"/>
                <a:ea typeface="Source Sans Pro"/>
                <a:cs typeface="Source Sans Pro"/>
                <a:sym typeface="Source Sans Pro"/>
              </a:defRPr>
            </a:lvl3pPr>
            <a:lvl4pPr marL="0" marR="0" lvl="3" indent="0" algn="ctr" rtl="0">
              <a:spcBef>
                <a:spcPts val="0"/>
              </a:spcBef>
              <a:buNone/>
              <a:defRPr sz="1600" b="1">
                <a:solidFill>
                  <a:schemeClr val="lt1"/>
                </a:solidFill>
                <a:latin typeface="Source Sans Pro"/>
                <a:ea typeface="Source Sans Pro"/>
                <a:cs typeface="Source Sans Pro"/>
                <a:sym typeface="Source Sans Pro"/>
              </a:defRPr>
            </a:lvl4pPr>
            <a:lvl5pPr marL="0" marR="0" lvl="4" indent="0" algn="ctr" rtl="0">
              <a:spcBef>
                <a:spcPts val="0"/>
              </a:spcBef>
              <a:buNone/>
              <a:defRPr sz="1600" b="1">
                <a:solidFill>
                  <a:schemeClr val="lt1"/>
                </a:solidFill>
                <a:latin typeface="Source Sans Pro"/>
                <a:ea typeface="Source Sans Pro"/>
                <a:cs typeface="Source Sans Pro"/>
                <a:sym typeface="Source Sans Pro"/>
              </a:defRPr>
            </a:lvl5pPr>
            <a:lvl6pPr marL="0" marR="0" lvl="5" indent="0" algn="ctr" rtl="0">
              <a:spcBef>
                <a:spcPts val="0"/>
              </a:spcBef>
              <a:buNone/>
              <a:defRPr sz="1600" b="1">
                <a:solidFill>
                  <a:schemeClr val="lt1"/>
                </a:solidFill>
                <a:latin typeface="Source Sans Pro"/>
                <a:ea typeface="Source Sans Pro"/>
                <a:cs typeface="Source Sans Pro"/>
                <a:sym typeface="Source Sans Pro"/>
              </a:defRPr>
            </a:lvl6pPr>
            <a:lvl7pPr marL="0" marR="0" lvl="6" indent="0" algn="ctr" rtl="0">
              <a:spcBef>
                <a:spcPts val="0"/>
              </a:spcBef>
              <a:buNone/>
              <a:defRPr sz="1600" b="1">
                <a:solidFill>
                  <a:schemeClr val="lt1"/>
                </a:solidFill>
                <a:latin typeface="Source Sans Pro"/>
                <a:ea typeface="Source Sans Pro"/>
                <a:cs typeface="Source Sans Pro"/>
                <a:sym typeface="Source Sans Pro"/>
              </a:defRPr>
            </a:lvl7pPr>
            <a:lvl8pPr marL="0" marR="0" lvl="7" indent="0" algn="ctr" rtl="0">
              <a:spcBef>
                <a:spcPts val="0"/>
              </a:spcBef>
              <a:buNone/>
              <a:defRPr sz="1600" b="1">
                <a:solidFill>
                  <a:schemeClr val="lt1"/>
                </a:solidFill>
                <a:latin typeface="Source Sans Pro"/>
                <a:ea typeface="Source Sans Pro"/>
                <a:cs typeface="Source Sans Pro"/>
                <a:sym typeface="Source Sans Pro"/>
              </a:defRPr>
            </a:lvl8pPr>
            <a:lvl9pPr marL="0" marR="0" lvl="8" indent="0" algn="ctr" rtl="0">
              <a:spcBef>
                <a:spcPts val="0"/>
              </a:spcBef>
              <a:buNone/>
              <a:defRPr sz="1600" b="1">
                <a:solidFill>
                  <a:schemeClr val="lt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IE"/>
              <a:t>‹#›</a:t>
            </a:fld>
            <a:endParaRPr/>
          </a:p>
        </p:txBody>
      </p:sp>
      <p:sp>
        <p:nvSpPr>
          <p:cNvPr id="71" name="Google Shape;71;p7"/>
          <p:cNvSpPr txBox="1">
            <a:spLocks noGrp="1"/>
          </p:cNvSpPr>
          <p:nvPr>
            <p:ph type="dt" idx="10"/>
          </p:nvPr>
        </p:nvSpPr>
        <p:spPr>
          <a:xfrm>
            <a:off x="8610600" y="6118484"/>
            <a:ext cx="27432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600">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2" name="Google Shape;72;p7"/>
          <p:cNvSpPr txBox="1">
            <a:spLocks noGrp="1"/>
          </p:cNvSpPr>
          <p:nvPr>
            <p:ph type="ftr" idx="11"/>
          </p:nvPr>
        </p:nvSpPr>
        <p:spPr>
          <a:xfrm>
            <a:off x="838200" y="6118484"/>
            <a:ext cx="33987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3" name="Google Shape;73;p7"/>
          <p:cNvSpPr/>
          <p:nvPr/>
        </p:nvSpPr>
        <p:spPr>
          <a:xfrm>
            <a:off x="5908548" y="6114045"/>
            <a:ext cx="375000" cy="375000"/>
          </a:xfrm>
          <a:prstGeom prst="ellipse">
            <a:avLst/>
          </a:prstGeom>
          <a:noFill/>
          <a:ln w="12700"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74" name="Google Shape;74;p7"/>
          <p:cNvSpPr txBox="1">
            <a:spLocks noGrp="1"/>
          </p:cNvSpPr>
          <p:nvPr>
            <p:ph type="body" idx="1"/>
          </p:nvPr>
        </p:nvSpPr>
        <p:spPr>
          <a:xfrm>
            <a:off x="838201" y="1835244"/>
            <a:ext cx="10515600" cy="629100"/>
          </a:xfrm>
          <a:prstGeom prst="rect">
            <a:avLst/>
          </a:prstGeom>
          <a:noFill/>
          <a:ln>
            <a:noFill/>
          </a:ln>
        </p:spPr>
        <p:txBody>
          <a:bodyPr spcFirstLastPara="1" wrap="square" lIns="0" tIns="45700" rIns="0" bIns="45700" anchor="t" anchorCtr="0"/>
          <a:lstStyle>
            <a:lvl1pPr marL="457200" marR="0" lvl="0" indent="-228600" algn="ctr" rtl="0">
              <a:lnSpc>
                <a:spcPct val="90000"/>
              </a:lnSpc>
              <a:spcBef>
                <a:spcPts val="1000"/>
              </a:spcBef>
              <a:spcAft>
                <a:spcPts val="0"/>
              </a:spcAft>
              <a:buClr>
                <a:schemeClr val="lt2"/>
              </a:buClr>
              <a:buSzPts val="2300"/>
              <a:buFont typeface="Arial"/>
              <a:buNone/>
              <a:defRPr sz="2300" b="0" i="0" u="none" strike="noStrike" cap="none">
                <a:solidFill>
                  <a:schemeClr val="lt2"/>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5" name="Google Shape;75;p7"/>
          <p:cNvSpPr txBox="1">
            <a:spLocks noGrp="1"/>
          </p:cNvSpPr>
          <p:nvPr>
            <p:ph type="title"/>
          </p:nvPr>
        </p:nvSpPr>
        <p:spPr>
          <a:xfrm>
            <a:off x="838200" y="557629"/>
            <a:ext cx="10515600" cy="1325700"/>
          </a:xfrm>
          <a:prstGeom prst="rect">
            <a:avLst/>
          </a:prstGeom>
          <a:noFill/>
          <a:ln>
            <a:noFill/>
          </a:ln>
        </p:spPr>
        <p:txBody>
          <a:bodyPr spcFirstLastPara="1" wrap="square" lIns="0" tIns="45700" rIns="0" bIns="45700" anchor="ctr" anchorCtr="0"/>
          <a:lstStyle>
            <a:lvl1pPr marR="0" lvl="0" algn="ctr" rtl="0">
              <a:lnSpc>
                <a:spcPct val="90000"/>
              </a:lnSpc>
              <a:spcBef>
                <a:spcPts val="0"/>
              </a:spcBef>
              <a:spcAft>
                <a:spcPts val="0"/>
              </a:spcAft>
              <a:buClr>
                <a:schemeClr val="lt1"/>
              </a:buClr>
              <a:buSzPts val="5000"/>
              <a:buFont typeface="Cabin"/>
              <a:buNone/>
              <a:defRPr sz="5000" b="0" i="0" u="none" strike="noStrike" cap="none">
                <a:solidFill>
                  <a:schemeClr val="lt1"/>
                </a:solidFill>
                <a:latin typeface="Cabin"/>
                <a:ea typeface="Cabin"/>
                <a:cs typeface="Cabin"/>
                <a:sym typeface="Cabi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6" name="Google Shape;76;p7"/>
          <p:cNvSpPr/>
          <p:nvPr/>
        </p:nvSpPr>
        <p:spPr>
          <a:xfrm>
            <a:off x="3759708" y="1667974"/>
            <a:ext cx="4672500" cy="36600"/>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Layout">
  <p:cSld name="Table Layout">
    <p:spTree>
      <p:nvGrpSpPr>
        <p:cNvPr id="1" name="Shape 77"/>
        <p:cNvGrpSpPr/>
        <p:nvPr/>
      </p:nvGrpSpPr>
      <p:grpSpPr>
        <a:xfrm>
          <a:off x="0" y="0"/>
          <a:ext cx="0" cy="0"/>
          <a:chOff x="0" y="0"/>
          <a:chExt cx="0" cy="0"/>
        </a:xfrm>
      </p:grpSpPr>
      <p:sp>
        <p:nvSpPr>
          <p:cNvPr id="78" name="Google Shape;78;p8"/>
          <p:cNvSpPr/>
          <p:nvPr/>
        </p:nvSpPr>
        <p:spPr>
          <a:xfrm>
            <a:off x="129540" y="128016"/>
            <a:ext cx="11932800" cy="6602100"/>
          </a:xfrm>
          <a:prstGeom prst="rect">
            <a:avLst/>
          </a:prstGeom>
          <a:blipFill rotWithShape="1">
            <a:blip r:embed="rId2">
              <a:alphaModFix/>
            </a:blip>
            <a:stretch>
              <a:fillRect l="-19" r="-9"/>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79" name="Google Shape;79;p8"/>
          <p:cNvSpPr/>
          <p:nvPr/>
        </p:nvSpPr>
        <p:spPr>
          <a:xfrm>
            <a:off x="129540" y="128016"/>
            <a:ext cx="11932800" cy="6602100"/>
          </a:xfrm>
          <a:prstGeom prst="rect">
            <a:avLst/>
          </a:prstGeom>
          <a:gradFill>
            <a:gsLst>
              <a:gs pos="0">
                <a:srgbClr val="004CB9">
                  <a:alpha val="80000"/>
                </a:srgbClr>
              </a:gs>
              <a:gs pos="100000">
                <a:srgbClr val="005500">
                  <a:alpha val="8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80" name="Google Shape;80;p8"/>
          <p:cNvSpPr txBox="1">
            <a:spLocks noGrp="1"/>
          </p:cNvSpPr>
          <p:nvPr>
            <p:ph type="sldNum" idx="12"/>
          </p:nvPr>
        </p:nvSpPr>
        <p:spPr>
          <a:xfrm>
            <a:off x="5821279" y="6118484"/>
            <a:ext cx="5493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600" b="1">
                <a:solidFill>
                  <a:schemeClr val="lt1"/>
                </a:solidFill>
                <a:latin typeface="Source Sans Pro"/>
                <a:ea typeface="Source Sans Pro"/>
                <a:cs typeface="Source Sans Pro"/>
                <a:sym typeface="Source Sans Pro"/>
              </a:defRPr>
            </a:lvl1pPr>
            <a:lvl2pPr marL="0" marR="0" lvl="1" indent="0" algn="ctr" rtl="0">
              <a:spcBef>
                <a:spcPts val="0"/>
              </a:spcBef>
              <a:buNone/>
              <a:defRPr sz="1600" b="1">
                <a:solidFill>
                  <a:schemeClr val="lt1"/>
                </a:solidFill>
                <a:latin typeface="Source Sans Pro"/>
                <a:ea typeface="Source Sans Pro"/>
                <a:cs typeface="Source Sans Pro"/>
                <a:sym typeface="Source Sans Pro"/>
              </a:defRPr>
            </a:lvl2pPr>
            <a:lvl3pPr marL="0" marR="0" lvl="2" indent="0" algn="ctr" rtl="0">
              <a:spcBef>
                <a:spcPts val="0"/>
              </a:spcBef>
              <a:buNone/>
              <a:defRPr sz="1600" b="1">
                <a:solidFill>
                  <a:schemeClr val="lt1"/>
                </a:solidFill>
                <a:latin typeface="Source Sans Pro"/>
                <a:ea typeface="Source Sans Pro"/>
                <a:cs typeface="Source Sans Pro"/>
                <a:sym typeface="Source Sans Pro"/>
              </a:defRPr>
            </a:lvl3pPr>
            <a:lvl4pPr marL="0" marR="0" lvl="3" indent="0" algn="ctr" rtl="0">
              <a:spcBef>
                <a:spcPts val="0"/>
              </a:spcBef>
              <a:buNone/>
              <a:defRPr sz="1600" b="1">
                <a:solidFill>
                  <a:schemeClr val="lt1"/>
                </a:solidFill>
                <a:latin typeface="Source Sans Pro"/>
                <a:ea typeface="Source Sans Pro"/>
                <a:cs typeface="Source Sans Pro"/>
                <a:sym typeface="Source Sans Pro"/>
              </a:defRPr>
            </a:lvl4pPr>
            <a:lvl5pPr marL="0" marR="0" lvl="4" indent="0" algn="ctr" rtl="0">
              <a:spcBef>
                <a:spcPts val="0"/>
              </a:spcBef>
              <a:buNone/>
              <a:defRPr sz="1600" b="1">
                <a:solidFill>
                  <a:schemeClr val="lt1"/>
                </a:solidFill>
                <a:latin typeface="Source Sans Pro"/>
                <a:ea typeface="Source Sans Pro"/>
                <a:cs typeface="Source Sans Pro"/>
                <a:sym typeface="Source Sans Pro"/>
              </a:defRPr>
            </a:lvl5pPr>
            <a:lvl6pPr marL="0" marR="0" lvl="5" indent="0" algn="ctr" rtl="0">
              <a:spcBef>
                <a:spcPts val="0"/>
              </a:spcBef>
              <a:buNone/>
              <a:defRPr sz="1600" b="1">
                <a:solidFill>
                  <a:schemeClr val="lt1"/>
                </a:solidFill>
                <a:latin typeface="Source Sans Pro"/>
                <a:ea typeface="Source Sans Pro"/>
                <a:cs typeface="Source Sans Pro"/>
                <a:sym typeface="Source Sans Pro"/>
              </a:defRPr>
            </a:lvl6pPr>
            <a:lvl7pPr marL="0" marR="0" lvl="6" indent="0" algn="ctr" rtl="0">
              <a:spcBef>
                <a:spcPts val="0"/>
              </a:spcBef>
              <a:buNone/>
              <a:defRPr sz="1600" b="1">
                <a:solidFill>
                  <a:schemeClr val="lt1"/>
                </a:solidFill>
                <a:latin typeface="Source Sans Pro"/>
                <a:ea typeface="Source Sans Pro"/>
                <a:cs typeface="Source Sans Pro"/>
                <a:sym typeface="Source Sans Pro"/>
              </a:defRPr>
            </a:lvl7pPr>
            <a:lvl8pPr marL="0" marR="0" lvl="7" indent="0" algn="ctr" rtl="0">
              <a:spcBef>
                <a:spcPts val="0"/>
              </a:spcBef>
              <a:buNone/>
              <a:defRPr sz="1600" b="1">
                <a:solidFill>
                  <a:schemeClr val="lt1"/>
                </a:solidFill>
                <a:latin typeface="Source Sans Pro"/>
                <a:ea typeface="Source Sans Pro"/>
                <a:cs typeface="Source Sans Pro"/>
                <a:sym typeface="Source Sans Pro"/>
              </a:defRPr>
            </a:lvl8pPr>
            <a:lvl9pPr marL="0" marR="0" lvl="8" indent="0" algn="ctr" rtl="0">
              <a:spcBef>
                <a:spcPts val="0"/>
              </a:spcBef>
              <a:buNone/>
              <a:defRPr sz="1600" b="1">
                <a:solidFill>
                  <a:schemeClr val="lt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IE"/>
              <a:t>‹#›</a:t>
            </a:fld>
            <a:endParaRPr/>
          </a:p>
        </p:txBody>
      </p:sp>
      <p:sp>
        <p:nvSpPr>
          <p:cNvPr id="81" name="Google Shape;81;p8"/>
          <p:cNvSpPr txBox="1">
            <a:spLocks noGrp="1"/>
          </p:cNvSpPr>
          <p:nvPr>
            <p:ph type="dt" idx="10"/>
          </p:nvPr>
        </p:nvSpPr>
        <p:spPr>
          <a:xfrm>
            <a:off x="8610600" y="6118484"/>
            <a:ext cx="27432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600">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2" name="Google Shape;82;p8"/>
          <p:cNvSpPr txBox="1">
            <a:spLocks noGrp="1"/>
          </p:cNvSpPr>
          <p:nvPr>
            <p:ph type="ftr" idx="11"/>
          </p:nvPr>
        </p:nvSpPr>
        <p:spPr>
          <a:xfrm>
            <a:off x="838200" y="6118484"/>
            <a:ext cx="33987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3" name="Google Shape;83;p8"/>
          <p:cNvSpPr txBox="1">
            <a:spLocks noGrp="1"/>
          </p:cNvSpPr>
          <p:nvPr>
            <p:ph type="body" idx="1"/>
          </p:nvPr>
        </p:nvSpPr>
        <p:spPr>
          <a:xfrm>
            <a:off x="8683563" y="3359239"/>
            <a:ext cx="2596800" cy="2252700"/>
          </a:xfrm>
          <a:prstGeom prst="rect">
            <a:avLst/>
          </a:prstGeom>
          <a:noFill/>
          <a:ln>
            <a:noFill/>
          </a:ln>
        </p:spPr>
        <p:txBody>
          <a:bodyPr spcFirstLastPara="1" wrap="square" lIns="0" tIns="45700" rIns="0" bIns="45700" anchor="t" anchorCtr="0"/>
          <a:lstStyle>
            <a:lvl1pPr marL="457200" marR="0" lvl="0" indent="-228600" algn="l" rtl="0">
              <a:lnSpc>
                <a:spcPct val="90000"/>
              </a:lnSpc>
              <a:spcBef>
                <a:spcPts val="1000"/>
              </a:spcBef>
              <a:spcAft>
                <a:spcPts val="0"/>
              </a:spcAft>
              <a:buClr>
                <a:schemeClr val="lt2"/>
              </a:buClr>
              <a:buSzPts val="2300"/>
              <a:buFont typeface="Arial"/>
              <a:buNone/>
              <a:defRPr sz="2300" b="0" i="0" u="none" strike="noStrike" cap="none">
                <a:solidFill>
                  <a:schemeClr val="lt2"/>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4" name="Google Shape;84;p8"/>
          <p:cNvSpPr txBox="1">
            <a:spLocks noGrp="1"/>
          </p:cNvSpPr>
          <p:nvPr>
            <p:ph type="title"/>
          </p:nvPr>
        </p:nvSpPr>
        <p:spPr>
          <a:xfrm>
            <a:off x="8683562" y="1757774"/>
            <a:ext cx="2670000" cy="1325700"/>
          </a:xfrm>
          <a:prstGeom prst="rect">
            <a:avLst/>
          </a:prstGeom>
          <a:noFill/>
          <a:ln>
            <a:noFill/>
          </a:ln>
        </p:spPr>
        <p:txBody>
          <a:bodyPr spcFirstLastPara="1" wrap="square" lIns="0" tIns="45700" rIns="0" bIns="45700" anchor="ctr" anchorCtr="0"/>
          <a:lstStyle>
            <a:lvl1pPr marR="0" lvl="0" algn="l" rtl="0">
              <a:lnSpc>
                <a:spcPct val="90000"/>
              </a:lnSpc>
              <a:spcBef>
                <a:spcPts val="0"/>
              </a:spcBef>
              <a:spcAft>
                <a:spcPts val="0"/>
              </a:spcAft>
              <a:buClr>
                <a:schemeClr val="lt1"/>
              </a:buClr>
              <a:buSzPts val="5000"/>
              <a:buFont typeface="Cabin"/>
              <a:buNone/>
              <a:defRPr sz="5000" b="0" i="0" u="none" strike="noStrike" cap="none">
                <a:solidFill>
                  <a:schemeClr val="lt1"/>
                </a:solidFill>
                <a:latin typeface="Cabin"/>
                <a:ea typeface="Cabin"/>
                <a:cs typeface="Cabin"/>
                <a:sym typeface="Cabi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5" name="Google Shape;85;p8"/>
          <p:cNvSpPr/>
          <p:nvPr/>
        </p:nvSpPr>
        <p:spPr>
          <a:xfrm>
            <a:off x="5908548" y="6114045"/>
            <a:ext cx="375000" cy="375000"/>
          </a:xfrm>
          <a:prstGeom prst="ellipse">
            <a:avLst/>
          </a:prstGeom>
          <a:noFill/>
          <a:ln w="12700"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86" name="Google Shape;86;p8"/>
          <p:cNvSpPr/>
          <p:nvPr/>
        </p:nvSpPr>
        <p:spPr>
          <a:xfrm>
            <a:off x="8683563" y="3191969"/>
            <a:ext cx="1545300" cy="36600"/>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s Layout">
  <p:cSld name="Thanks Layout">
    <p:spTree>
      <p:nvGrpSpPr>
        <p:cNvPr id="1" name="Shape 87"/>
        <p:cNvGrpSpPr/>
        <p:nvPr/>
      </p:nvGrpSpPr>
      <p:grpSpPr>
        <a:xfrm>
          <a:off x="0" y="0"/>
          <a:ext cx="0" cy="0"/>
          <a:chOff x="0" y="0"/>
          <a:chExt cx="0" cy="0"/>
        </a:xfrm>
      </p:grpSpPr>
      <p:sp>
        <p:nvSpPr>
          <p:cNvPr id="88" name="Google Shape;88;p9"/>
          <p:cNvSpPr/>
          <p:nvPr/>
        </p:nvSpPr>
        <p:spPr>
          <a:xfrm>
            <a:off x="129540" y="128016"/>
            <a:ext cx="11932800" cy="6602100"/>
          </a:xfrm>
          <a:prstGeom prst="rect">
            <a:avLst/>
          </a:prstGeom>
          <a:blipFill rotWithShape="1">
            <a:blip r:embed="rId2">
              <a:alphaModFix/>
            </a:blip>
            <a:stretch>
              <a:fillRect l="-19" r="-9"/>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89" name="Google Shape;89;p9"/>
          <p:cNvSpPr/>
          <p:nvPr/>
        </p:nvSpPr>
        <p:spPr>
          <a:xfrm>
            <a:off x="129540" y="128016"/>
            <a:ext cx="11932800" cy="6602100"/>
          </a:xfrm>
          <a:prstGeom prst="rect">
            <a:avLst/>
          </a:prstGeom>
          <a:gradFill>
            <a:gsLst>
              <a:gs pos="0">
                <a:srgbClr val="004CB9">
                  <a:alpha val="80000"/>
                </a:srgbClr>
              </a:gs>
              <a:gs pos="99000">
                <a:srgbClr val="005500">
                  <a:alpha val="80000"/>
                </a:srgbClr>
              </a:gs>
              <a:gs pos="100000">
                <a:srgbClr val="005500">
                  <a:alpha val="8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90" name="Google Shape;90;p9"/>
          <p:cNvSpPr txBox="1">
            <a:spLocks noGrp="1"/>
          </p:cNvSpPr>
          <p:nvPr>
            <p:ph type="body" idx="1"/>
          </p:nvPr>
        </p:nvSpPr>
        <p:spPr>
          <a:xfrm>
            <a:off x="3912235" y="4222968"/>
            <a:ext cx="4367400" cy="474600"/>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lt1"/>
              </a:buClr>
              <a:buSzPts val="3500"/>
              <a:buFont typeface="Arial"/>
              <a:buNone/>
              <a:defRPr sz="3500" b="0" i="0" u="none" strike="noStrike" cap="none">
                <a:solidFill>
                  <a:schemeClr val="lt1"/>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1" name="Google Shape;91;p9"/>
          <p:cNvSpPr txBox="1">
            <a:spLocks noGrp="1"/>
          </p:cNvSpPr>
          <p:nvPr>
            <p:ph type="body" idx="2"/>
          </p:nvPr>
        </p:nvSpPr>
        <p:spPr>
          <a:xfrm>
            <a:off x="3912235" y="3927698"/>
            <a:ext cx="4367400" cy="288000"/>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lt2"/>
              </a:buClr>
              <a:buSzPts val="2000"/>
              <a:buFont typeface="Arial"/>
              <a:buNone/>
              <a:defRPr sz="2000" b="0" i="0" u="none" strike="noStrike" cap="none">
                <a:solidFill>
                  <a:schemeClr val="lt2"/>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2" name="Google Shape;92;p9"/>
          <p:cNvSpPr txBox="1">
            <a:spLocks noGrp="1"/>
          </p:cNvSpPr>
          <p:nvPr>
            <p:ph type="body" idx="3"/>
          </p:nvPr>
        </p:nvSpPr>
        <p:spPr>
          <a:xfrm>
            <a:off x="1050857" y="2655074"/>
            <a:ext cx="10090200" cy="606600"/>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lt2"/>
              </a:buClr>
              <a:buSzPts val="3500"/>
              <a:buFont typeface="Arial"/>
              <a:buNone/>
              <a:defRPr sz="3500" b="0" i="0" u="none" strike="noStrike" cap="none">
                <a:solidFill>
                  <a:schemeClr val="lt2"/>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3" name="Google Shape;93;p9"/>
          <p:cNvSpPr txBox="1">
            <a:spLocks noGrp="1"/>
          </p:cNvSpPr>
          <p:nvPr>
            <p:ph type="body" idx="4"/>
          </p:nvPr>
        </p:nvSpPr>
        <p:spPr>
          <a:xfrm>
            <a:off x="3135722" y="5230723"/>
            <a:ext cx="5920500" cy="474600"/>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lt1"/>
              </a:buClr>
              <a:buSzPts val="3500"/>
              <a:buFont typeface="Arial"/>
              <a:buNone/>
              <a:defRPr sz="3500" b="0" i="0" u="none" strike="noStrike" cap="none">
                <a:solidFill>
                  <a:schemeClr val="lt1"/>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4" name="Google Shape;94;p9"/>
          <p:cNvSpPr txBox="1">
            <a:spLocks noGrp="1"/>
          </p:cNvSpPr>
          <p:nvPr>
            <p:ph type="body" idx="5"/>
          </p:nvPr>
        </p:nvSpPr>
        <p:spPr>
          <a:xfrm>
            <a:off x="3912235" y="4929014"/>
            <a:ext cx="4367400" cy="288000"/>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lt2"/>
              </a:buClr>
              <a:buSzPts val="2000"/>
              <a:buFont typeface="Arial"/>
              <a:buNone/>
              <a:defRPr sz="2000" b="0" i="0" u="none" strike="noStrike" cap="none">
                <a:solidFill>
                  <a:schemeClr val="lt2"/>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2"/>
              </a:buClr>
              <a:buSzPts val="1800"/>
              <a:buFont typeface="Arial"/>
              <a:buNone/>
              <a:defRPr sz="1800" b="1" i="1"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5" name="Google Shape;95;p9"/>
          <p:cNvSpPr txBox="1">
            <a:spLocks noGrp="1"/>
          </p:cNvSpPr>
          <p:nvPr>
            <p:ph type="title"/>
          </p:nvPr>
        </p:nvSpPr>
        <p:spPr>
          <a:xfrm>
            <a:off x="1050856" y="993494"/>
            <a:ext cx="10104000" cy="1517400"/>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lt1"/>
              </a:buClr>
              <a:buSzPts val="8000"/>
              <a:buFont typeface="Cabin"/>
              <a:buNone/>
              <a:defRPr sz="8000" b="0" i="0" u="none" strike="noStrike" cap="none">
                <a:solidFill>
                  <a:schemeClr val="lt1"/>
                </a:solidFill>
                <a:latin typeface="Cabin"/>
                <a:ea typeface="Cabin"/>
                <a:cs typeface="Cabin"/>
                <a:sym typeface="Cabi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6" name="Google Shape;96;p9"/>
          <p:cNvSpPr/>
          <p:nvPr/>
        </p:nvSpPr>
        <p:spPr>
          <a:xfrm>
            <a:off x="3156204" y="2421953"/>
            <a:ext cx="5879700" cy="63900"/>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Slide">
  <p:cSld name="Content Slide">
    <p:spTree>
      <p:nvGrpSpPr>
        <p:cNvPr id="1" name="Shape 97"/>
        <p:cNvGrpSpPr/>
        <p:nvPr/>
      </p:nvGrpSpPr>
      <p:grpSpPr>
        <a:xfrm>
          <a:off x="0" y="0"/>
          <a:ext cx="0" cy="0"/>
          <a:chOff x="0" y="0"/>
          <a:chExt cx="0" cy="0"/>
        </a:xfrm>
      </p:grpSpPr>
      <p:sp>
        <p:nvSpPr>
          <p:cNvPr id="98" name="Google Shape;98;p10"/>
          <p:cNvSpPr/>
          <p:nvPr/>
        </p:nvSpPr>
        <p:spPr>
          <a:xfrm>
            <a:off x="129540" y="128016"/>
            <a:ext cx="11932800" cy="6602100"/>
          </a:xfrm>
          <a:prstGeom prst="rect">
            <a:avLst/>
          </a:prstGeom>
          <a:blipFill rotWithShape="1">
            <a:blip r:embed="rId2">
              <a:alphaModFix/>
            </a:blip>
            <a:stretch>
              <a:fillRect l="-19" r="-9"/>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99" name="Google Shape;99;p10"/>
          <p:cNvSpPr/>
          <p:nvPr/>
        </p:nvSpPr>
        <p:spPr>
          <a:xfrm>
            <a:off x="129540" y="128016"/>
            <a:ext cx="11932800" cy="3319200"/>
          </a:xfrm>
          <a:prstGeom prst="rect">
            <a:avLst/>
          </a:prstGeom>
          <a:gradFill>
            <a:gsLst>
              <a:gs pos="0">
                <a:srgbClr val="004CB9">
                  <a:alpha val="80000"/>
                </a:srgbClr>
              </a:gs>
              <a:gs pos="100000">
                <a:srgbClr val="005500">
                  <a:alpha val="80000"/>
                </a:srgbClr>
              </a:gs>
            </a:gsLst>
            <a:lin ang="168002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00" name="Google Shape;100;p10"/>
          <p:cNvSpPr txBox="1">
            <a:spLocks noGrp="1"/>
          </p:cNvSpPr>
          <p:nvPr>
            <p:ph type="title"/>
          </p:nvPr>
        </p:nvSpPr>
        <p:spPr>
          <a:xfrm>
            <a:off x="841248" y="1093460"/>
            <a:ext cx="5320500" cy="782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lt1"/>
              </a:buClr>
              <a:buSzPts val="5000"/>
              <a:buFont typeface="Cabin"/>
              <a:buNone/>
              <a:defRPr sz="5000" b="0" i="0" u="none" strike="noStrike" cap="none">
                <a:solidFill>
                  <a:schemeClr val="lt1"/>
                </a:solidFill>
                <a:latin typeface="Cabin"/>
                <a:ea typeface="Cabin"/>
                <a:cs typeface="Cabin"/>
                <a:sym typeface="Cabi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1" name="Google Shape;101;p10"/>
          <p:cNvSpPr txBox="1">
            <a:spLocks noGrp="1"/>
          </p:cNvSpPr>
          <p:nvPr>
            <p:ph type="sldNum" idx="12"/>
          </p:nvPr>
        </p:nvSpPr>
        <p:spPr>
          <a:xfrm>
            <a:off x="5821279" y="6118484"/>
            <a:ext cx="5493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600" b="1">
                <a:solidFill>
                  <a:schemeClr val="lt1"/>
                </a:solidFill>
                <a:latin typeface="Source Sans Pro"/>
                <a:ea typeface="Source Sans Pro"/>
                <a:cs typeface="Source Sans Pro"/>
                <a:sym typeface="Source Sans Pro"/>
              </a:defRPr>
            </a:lvl1pPr>
            <a:lvl2pPr marL="0" marR="0" lvl="1" indent="0" algn="ctr" rtl="0">
              <a:spcBef>
                <a:spcPts val="0"/>
              </a:spcBef>
              <a:buNone/>
              <a:defRPr sz="1600" b="1">
                <a:solidFill>
                  <a:schemeClr val="lt1"/>
                </a:solidFill>
                <a:latin typeface="Source Sans Pro"/>
                <a:ea typeface="Source Sans Pro"/>
                <a:cs typeface="Source Sans Pro"/>
                <a:sym typeface="Source Sans Pro"/>
              </a:defRPr>
            </a:lvl2pPr>
            <a:lvl3pPr marL="0" marR="0" lvl="2" indent="0" algn="ctr" rtl="0">
              <a:spcBef>
                <a:spcPts val="0"/>
              </a:spcBef>
              <a:buNone/>
              <a:defRPr sz="1600" b="1">
                <a:solidFill>
                  <a:schemeClr val="lt1"/>
                </a:solidFill>
                <a:latin typeface="Source Sans Pro"/>
                <a:ea typeface="Source Sans Pro"/>
                <a:cs typeface="Source Sans Pro"/>
                <a:sym typeface="Source Sans Pro"/>
              </a:defRPr>
            </a:lvl3pPr>
            <a:lvl4pPr marL="0" marR="0" lvl="3" indent="0" algn="ctr" rtl="0">
              <a:spcBef>
                <a:spcPts val="0"/>
              </a:spcBef>
              <a:buNone/>
              <a:defRPr sz="1600" b="1">
                <a:solidFill>
                  <a:schemeClr val="lt1"/>
                </a:solidFill>
                <a:latin typeface="Source Sans Pro"/>
                <a:ea typeface="Source Sans Pro"/>
                <a:cs typeface="Source Sans Pro"/>
                <a:sym typeface="Source Sans Pro"/>
              </a:defRPr>
            </a:lvl4pPr>
            <a:lvl5pPr marL="0" marR="0" lvl="4" indent="0" algn="ctr" rtl="0">
              <a:spcBef>
                <a:spcPts val="0"/>
              </a:spcBef>
              <a:buNone/>
              <a:defRPr sz="1600" b="1">
                <a:solidFill>
                  <a:schemeClr val="lt1"/>
                </a:solidFill>
                <a:latin typeface="Source Sans Pro"/>
                <a:ea typeface="Source Sans Pro"/>
                <a:cs typeface="Source Sans Pro"/>
                <a:sym typeface="Source Sans Pro"/>
              </a:defRPr>
            </a:lvl5pPr>
            <a:lvl6pPr marL="0" marR="0" lvl="5" indent="0" algn="ctr" rtl="0">
              <a:spcBef>
                <a:spcPts val="0"/>
              </a:spcBef>
              <a:buNone/>
              <a:defRPr sz="1600" b="1">
                <a:solidFill>
                  <a:schemeClr val="lt1"/>
                </a:solidFill>
                <a:latin typeface="Source Sans Pro"/>
                <a:ea typeface="Source Sans Pro"/>
                <a:cs typeface="Source Sans Pro"/>
                <a:sym typeface="Source Sans Pro"/>
              </a:defRPr>
            </a:lvl6pPr>
            <a:lvl7pPr marL="0" marR="0" lvl="6" indent="0" algn="ctr" rtl="0">
              <a:spcBef>
                <a:spcPts val="0"/>
              </a:spcBef>
              <a:buNone/>
              <a:defRPr sz="1600" b="1">
                <a:solidFill>
                  <a:schemeClr val="lt1"/>
                </a:solidFill>
                <a:latin typeface="Source Sans Pro"/>
                <a:ea typeface="Source Sans Pro"/>
                <a:cs typeface="Source Sans Pro"/>
                <a:sym typeface="Source Sans Pro"/>
              </a:defRPr>
            </a:lvl7pPr>
            <a:lvl8pPr marL="0" marR="0" lvl="7" indent="0" algn="ctr" rtl="0">
              <a:spcBef>
                <a:spcPts val="0"/>
              </a:spcBef>
              <a:buNone/>
              <a:defRPr sz="1600" b="1">
                <a:solidFill>
                  <a:schemeClr val="lt1"/>
                </a:solidFill>
                <a:latin typeface="Source Sans Pro"/>
                <a:ea typeface="Source Sans Pro"/>
                <a:cs typeface="Source Sans Pro"/>
                <a:sym typeface="Source Sans Pro"/>
              </a:defRPr>
            </a:lvl8pPr>
            <a:lvl9pPr marL="0" marR="0" lvl="8" indent="0" algn="ctr" rtl="0">
              <a:spcBef>
                <a:spcPts val="0"/>
              </a:spcBef>
              <a:buNone/>
              <a:defRPr sz="1600" b="1">
                <a:solidFill>
                  <a:schemeClr val="lt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IE"/>
              <a:t>‹#›</a:t>
            </a:fld>
            <a:endParaRPr/>
          </a:p>
        </p:txBody>
      </p:sp>
      <p:sp>
        <p:nvSpPr>
          <p:cNvPr id="102" name="Google Shape;102;p10"/>
          <p:cNvSpPr txBox="1">
            <a:spLocks noGrp="1"/>
          </p:cNvSpPr>
          <p:nvPr>
            <p:ph type="dt" idx="10"/>
          </p:nvPr>
        </p:nvSpPr>
        <p:spPr>
          <a:xfrm>
            <a:off x="8610600" y="6118484"/>
            <a:ext cx="27432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600">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03" name="Google Shape;103;p10"/>
          <p:cNvSpPr txBox="1">
            <a:spLocks noGrp="1"/>
          </p:cNvSpPr>
          <p:nvPr>
            <p:ph type="ftr" idx="11"/>
          </p:nvPr>
        </p:nvSpPr>
        <p:spPr>
          <a:xfrm>
            <a:off x="838200" y="6118484"/>
            <a:ext cx="33987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04" name="Google Shape;104;p10"/>
          <p:cNvSpPr/>
          <p:nvPr/>
        </p:nvSpPr>
        <p:spPr>
          <a:xfrm>
            <a:off x="5908548" y="6114045"/>
            <a:ext cx="375000" cy="375000"/>
          </a:xfrm>
          <a:prstGeom prst="ellipse">
            <a:avLst/>
          </a:prstGeom>
          <a:noFill/>
          <a:ln w="12700"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05" name="Google Shape;105;p10"/>
          <p:cNvSpPr txBox="1">
            <a:spLocks noGrp="1"/>
          </p:cNvSpPr>
          <p:nvPr>
            <p:ph type="body" idx="1"/>
          </p:nvPr>
        </p:nvSpPr>
        <p:spPr>
          <a:xfrm>
            <a:off x="841248" y="2060240"/>
            <a:ext cx="5320500" cy="8826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2"/>
              </a:buClr>
              <a:buSzPts val="2300"/>
              <a:buFont typeface="Arial"/>
              <a:buNone/>
              <a:defRPr sz="2300" b="0" i="0" u="none" strike="noStrike" cap="none">
                <a:solidFill>
                  <a:schemeClr val="lt2"/>
                </a:solidFill>
                <a:latin typeface="Source Sans Pro"/>
                <a:ea typeface="Source Sans Pro"/>
                <a:cs typeface="Source Sans Pro"/>
                <a:sym typeface="Source Sans Pro"/>
              </a:defRPr>
            </a:lvl1pPr>
            <a:lvl2pPr marL="914400" marR="0" lvl="1"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2pPr>
            <a:lvl3pPr marL="1371600" marR="0" lvl="2"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06" name="Google Shape;106;p10"/>
          <p:cNvSpPr/>
          <p:nvPr/>
        </p:nvSpPr>
        <p:spPr>
          <a:xfrm>
            <a:off x="914693" y="1916790"/>
            <a:ext cx="4500000" cy="36600"/>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07" name="Google Shape;107;p10"/>
          <p:cNvSpPr txBox="1">
            <a:spLocks noGrp="1"/>
          </p:cNvSpPr>
          <p:nvPr>
            <p:ph type="body" idx="2"/>
          </p:nvPr>
        </p:nvSpPr>
        <p:spPr>
          <a:xfrm>
            <a:off x="6817897" y="1125545"/>
            <a:ext cx="4707900" cy="1849200"/>
          </a:xfrm>
          <a:prstGeom prst="rect">
            <a:avLst/>
          </a:prstGeom>
          <a:noFill/>
          <a:ln>
            <a:noFill/>
          </a:ln>
        </p:spPr>
        <p:txBody>
          <a:bodyPr spcFirstLastPara="1" wrap="square" lIns="91425" tIns="45700" rIns="91425" bIns="45700" anchor="t" anchorCtr="0"/>
          <a:lstStyle>
            <a:lvl1pPr marL="457200" marR="0" lvl="0" indent="-330200" algn="l" rtl="0">
              <a:lnSpc>
                <a:spcPct val="90000"/>
              </a:lnSpc>
              <a:spcBef>
                <a:spcPts val="600"/>
              </a:spcBef>
              <a:spcAft>
                <a:spcPts val="0"/>
              </a:spcAft>
              <a:buClr>
                <a:schemeClr val="lt2"/>
              </a:buClr>
              <a:buSzPts val="1600"/>
              <a:buFont typeface="Arial"/>
              <a:buChar char="•"/>
              <a:defRPr sz="1600" b="0" i="0" u="none" strike="noStrike" cap="none">
                <a:solidFill>
                  <a:schemeClr val="lt1"/>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sldNum" idx="12"/>
          </p:nvPr>
        </p:nvSpPr>
        <p:spPr>
          <a:xfrm>
            <a:off x="5821279" y="6118484"/>
            <a:ext cx="5493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600" b="1" i="0" u="none" strike="noStrike" cap="none">
                <a:solidFill>
                  <a:schemeClr val="lt1"/>
                </a:solidFill>
                <a:latin typeface="Source Sans Pro"/>
                <a:ea typeface="Source Sans Pro"/>
                <a:cs typeface="Source Sans Pro"/>
                <a:sym typeface="Source Sans Pro"/>
              </a:defRPr>
            </a:lvl1pPr>
            <a:lvl2pPr marL="0" marR="0" lvl="1" indent="0" algn="ctr" rtl="0">
              <a:spcBef>
                <a:spcPts val="0"/>
              </a:spcBef>
              <a:buNone/>
              <a:defRPr sz="1600" b="1"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buNone/>
              <a:defRPr sz="1600" b="1"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buNone/>
              <a:defRPr sz="1600" b="1"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buNone/>
              <a:defRPr sz="1600" b="1" i="0" u="none" strike="noStrike" cap="none">
                <a:solidFill>
                  <a:schemeClr val="lt1"/>
                </a:solidFill>
                <a:latin typeface="Source Sans Pro"/>
                <a:ea typeface="Source Sans Pro"/>
                <a:cs typeface="Source Sans Pro"/>
                <a:sym typeface="Source Sans Pro"/>
              </a:defRPr>
            </a:lvl5pPr>
            <a:lvl6pPr marL="0" marR="0" lvl="5" indent="0" algn="ctr" rtl="0">
              <a:spcBef>
                <a:spcPts val="0"/>
              </a:spcBef>
              <a:buNone/>
              <a:defRPr sz="1600" b="1" i="0" u="none" strike="noStrike" cap="none">
                <a:solidFill>
                  <a:schemeClr val="lt1"/>
                </a:solidFill>
                <a:latin typeface="Source Sans Pro"/>
                <a:ea typeface="Source Sans Pro"/>
                <a:cs typeface="Source Sans Pro"/>
                <a:sym typeface="Source Sans Pro"/>
              </a:defRPr>
            </a:lvl6pPr>
            <a:lvl7pPr marL="0" marR="0" lvl="6" indent="0" algn="ctr" rtl="0">
              <a:spcBef>
                <a:spcPts val="0"/>
              </a:spcBef>
              <a:buNone/>
              <a:defRPr sz="1600" b="1" i="0" u="none" strike="noStrike" cap="none">
                <a:solidFill>
                  <a:schemeClr val="lt1"/>
                </a:solidFill>
                <a:latin typeface="Source Sans Pro"/>
                <a:ea typeface="Source Sans Pro"/>
                <a:cs typeface="Source Sans Pro"/>
                <a:sym typeface="Source Sans Pro"/>
              </a:defRPr>
            </a:lvl7pPr>
            <a:lvl8pPr marL="0" marR="0" lvl="7" indent="0" algn="ctr" rtl="0">
              <a:spcBef>
                <a:spcPts val="0"/>
              </a:spcBef>
              <a:buNone/>
              <a:defRPr sz="1600" b="1" i="0" u="none" strike="noStrike" cap="none">
                <a:solidFill>
                  <a:schemeClr val="lt1"/>
                </a:solidFill>
                <a:latin typeface="Source Sans Pro"/>
                <a:ea typeface="Source Sans Pro"/>
                <a:cs typeface="Source Sans Pro"/>
                <a:sym typeface="Source Sans Pro"/>
              </a:defRPr>
            </a:lvl8pPr>
            <a:lvl9pPr marL="0" marR="0" lvl="8" indent="0" algn="ctr" rtl="0">
              <a:spcBef>
                <a:spcPts val="0"/>
              </a:spcBef>
              <a:buNone/>
              <a:defRPr sz="1600" b="1" i="0" u="none" strike="noStrike" cap="none">
                <a:solidFill>
                  <a:schemeClr val="lt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IE"/>
              <a:t>‹#›</a:t>
            </a:fld>
            <a:endParaRPr/>
          </a:p>
        </p:txBody>
      </p:sp>
      <p:sp>
        <p:nvSpPr>
          <p:cNvPr id="11" name="Google Shape;11;p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2"/>
              </a:buClr>
              <a:buSzPts val="5000"/>
              <a:buFont typeface="Cabin"/>
              <a:buNone/>
              <a:defRPr sz="5000" b="0" i="0" u="none" strike="noStrike" cap="none">
                <a:solidFill>
                  <a:schemeClr val="dk2"/>
                </a:solidFill>
                <a:latin typeface="Cabin"/>
                <a:ea typeface="Cabin"/>
                <a:cs typeface="Cabin"/>
                <a:sym typeface="Cabi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838200" y="1825625"/>
            <a:ext cx="10515600" cy="4048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3" name="Google Shape;13;p1"/>
          <p:cNvSpPr txBox="1">
            <a:spLocks noGrp="1"/>
          </p:cNvSpPr>
          <p:nvPr>
            <p:ph type="dt" idx="10"/>
          </p:nvPr>
        </p:nvSpPr>
        <p:spPr>
          <a:xfrm>
            <a:off x="8610600" y="6118484"/>
            <a:ext cx="27432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600" b="0" i="0" u="none" strike="noStrike" cap="none">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 name="Google Shape;14;p1"/>
          <p:cNvSpPr txBox="1">
            <a:spLocks noGrp="1"/>
          </p:cNvSpPr>
          <p:nvPr>
            <p:ph type="ftr" idx="11"/>
          </p:nvPr>
        </p:nvSpPr>
        <p:spPr>
          <a:xfrm>
            <a:off x="838200" y="6118484"/>
            <a:ext cx="33987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b="0" i="0" u="none" strike="noStrike" cap="none">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2">
          <p15:clr>
            <a:srgbClr val="F26B43"/>
          </p15:clr>
        </p15:guide>
        <p15:guide id="2" pos="574">
          <p15:clr>
            <a:srgbClr val="F26B43"/>
          </p15:clr>
        </p15:guide>
        <p15:guide id="3" pos="7106">
          <p15:clr>
            <a:srgbClr val="F26B43"/>
          </p15:clr>
        </p15:guide>
        <p15:guide id="4" orient="horz" pos="3748">
          <p15:clr>
            <a:srgbClr val="F26B43"/>
          </p15:clr>
        </p15:guide>
        <p15:guide id="5" pos="4407">
          <p15:clr>
            <a:srgbClr val="F26B43"/>
          </p15:clr>
        </p15:guide>
        <p15:guide id="6" pos="3273">
          <p15:clr>
            <a:srgbClr val="F26B43"/>
          </p15:clr>
        </p15:guide>
        <p15:guide id="7" pos="3840">
          <p15:clr>
            <a:srgbClr val="F26B43"/>
          </p15:clr>
        </p15:guide>
        <p15:guide id="8" orient="horz" pos="2160">
          <p15:clr>
            <a:srgbClr val="F26B43"/>
          </p15:clr>
        </p15:guide>
        <p15:guide id="9" pos="302">
          <p15:clr>
            <a:srgbClr val="F26B43"/>
          </p15:clr>
        </p15:guide>
        <p15:guide id="10" pos="737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F47RIF_0re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youtube.com/watch?v=F47RIF_0reA" TargetMode="Externa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hyperlink" Target="https://climate.nasa.gov/interactives/climate-time-machin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038/nature09678" TargetMode="External"/><Relationship Id="rId2" Type="http://schemas.openxmlformats.org/officeDocument/2006/relationships/hyperlink" Target="http://doi.org/10.1126/sciadv.1400253" TargetMode="External"/><Relationship Id="rId1" Type="http://schemas.openxmlformats.org/officeDocument/2006/relationships/slideLayout" Target="../slideLayouts/slideLayout2.xml"/><Relationship Id="rId5" Type="http://schemas.openxmlformats.org/officeDocument/2006/relationships/hyperlink" Target="https://www.gutenberg.org/files/17748/17748-h/17748-h.htm" TargetMode="External"/><Relationship Id="rId4" Type="http://schemas.openxmlformats.org/officeDocument/2006/relationships/hyperlink" Target="https://www.cambridge.org/core/books/destruction-of-the-bison/8D2DA1D99CDCD220EB134040265AF627"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theconversation.com/historical-photo-of-mountain-of-bison-skulls-documents-animals-on-the-brink-of-extinction-148780" TargetMode="External"/><Relationship Id="rId3" Type="http://schemas.openxmlformats.org/officeDocument/2006/relationships/hyperlink" Target="https://www.scoilnet.ie/go-to-post-primary/" TargetMode="External"/><Relationship Id="rId7" Type="http://schemas.openxmlformats.org/officeDocument/2006/relationships/hyperlink" Target="https://www.scoilnet.ie/go-to-post-primary/science/organisations/sustainability/"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hyperlink" Target="https://developmenteducation.ie/" TargetMode="Externa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hyperlink" Target="https://www.independent.ie/irish-news/exactly-what-we-were-afraid-of-inquiries-launched-into-landslides-amid-fears-of-serious-pollution/39754870.html" TargetMode="External"/><Relationship Id="rId3" Type="http://schemas.openxmlformats.org/officeDocument/2006/relationships/hyperlink" Target="https://forest-fire.emergency.copernicus.eu/apps/effis.statistics/seasonaltrend" TargetMode="External"/><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hyperlink" Target="https://www.irishtimes.com/ireland/2024/10/06/clean-up-operation-in-co-cork-after-65mm-of-rain-recorded-in-some-areas/" TargetMode="External"/><Relationship Id="rId5" Type="http://schemas.openxmlformats.org/officeDocument/2006/relationships/image" Target="../media/image7.png"/><Relationship Id="rId4" Type="http://schemas.openxmlformats.org/officeDocument/2006/relationships/hyperlink" Target="https://climate.copernicus.eu/copernicus-summer-2024-hottest-record-globally-and-europ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5UHSfJHc6H8" TargetMode="External"/><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www.carbonvisuals.com/blog/2015/11/25/a-real-bubble-animation-combo" TargetMode="External"/><Relationship Id="rId2" Type="http://schemas.openxmlformats.org/officeDocument/2006/relationships/image" Target="../media/image10.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4"/>
          <p:cNvSpPr txBox="1">
            <a:spLocks noGrp="1"/>
          </p:cNvSpPr>
          <p:nvPr>
            <p:ph type="title"/>
          </p:nvPr>
        </p:nvSpPr>
        <p:spPr>
          <a:xfrm>
            <a:off x="1126231" y="932820"/>
            <a:ext cx="10118100" cy="2281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8000"/>
              <a:buFont typeface="Cabin"/>
              <a:buNone/>
            </a:pPr>
            <a:r>
              <a:rPr lang="en-IE" dirty="0"/>
              <a:t>Climate Change and Sustainable Development</a:t>
            </a:r>
            <a:endParaRPr sz="8000" b="0" i="0" u="none" strike="noStrike" cap="none" dirty="0">
              <a:solidFill>
                <a:schemeClr val="lt1"/>
              </a:solidFill>
              <a:latin typeface="Cabin"/>
              <a:ea typeface="Cabin"/>
              <a:cs typeface="Cabin"/>
              <a:sym typeface="Cabin"/>
            </a:endParaRPr>
          </a:p>
        </p:txBody>
      </p:sp>
      <p:sp>
        <p:nvSpPr>
          <p:cNvPr id="154" name="Google Shape;154;p14"/>
          <p:cNvSpPr txBox="1">
            <a:spLocks noGrp="1"/>
          </p:cNvSpPr>
          <p:nvPr>
            <p:ph type="body" idx="3"/>
          </p:nvPr>
        </p:nvSpPr>
        <p:spPr>
          <a:xfrm>
            <a:off x="261257" y="4720037"/>
            <a:ext cx="11560500" cy="11019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2"/>
              </a:buClr>
              <a:buSzPts val="3500"/>
              <a:buFont typeface="Arial"/>
              <a:buNone/>
            </a:pPr>
            <a:r>
              <a:rPr lang="en-IE" dirty="0"/>
              <a:t>A newly introduced Leaving Certificate Subject</a:t>
            </a:r>
            <a:endParaRPr sz="3500" b="0" i="0" u="none" strike="noStrike" cap="none" dirty="0">
              <a:solidFill>
                <a:schemeClr val="lt2"/>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C6FDDB-FE1A-4BD6-93E9-8D17524B038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IE" smtClean="0"/>
              <a:t>10</a:t>
            </a:fld>
            <a:endParaRPr lang="en-IE"/>
          </a:p>
        </p:txBody>
      </p:sp>
      <p:sp>
        <p:nvSpPr>
          <p:cNvPr id="6" name="TextBox 5">
            <a:extLst>
              <a:ext uri="{FF2B5EF4-FFF2-40B4-BE49-F238E27FC236}">
                <a16:creationId xmlns:a16="http://schemas.microsoft.com/office/drawing/2014/main" id="{36442376-D44B-467F-A239-CE3725E412A8}"/>
              </a:ext>
            </a:extLst>
          </p:cNvPr>
          <p:cNvSpPr txBox="1"/>
          <p:nvPr/>
        </p:nvSpPr>
        <p:spPr>
          <a:xfrm>
            <a:off x="1427356" y="840059"/>
            <a:ext cx="9575181" cy="2246769"/>
          </a:xfrm>
          <a:prstGeom prst="rect">
            <a:avLst/>
          </a:prstGeom>
          <a:noFill/>
        </p:spPr>
        <p:txBody>
          <a:bodyPr wrap="square" rtlCol="0">
            <a:spAutoFit/>
          </a:bodyPr>
          <a:lstStyle/>
          <a:p>
            <a:pPr algn="ctr"/>
            <a:r>
              <a:rPr lang="en-GB" sz="2800" dirty="0">
                <a:solidFill>
                  <a:schemeClr val="tx2">
                    <a:lumMod val="60000"/>
                    <a:lumOff val="40000"/>
                  </a:schemeClr>
                </a:solidFill>
              </a:rPr>
              <a:t>Climate Change and Sustainable Development gives students a scientific understanding into Climate Change, looks at the effect of Climate Change in Ireland and across the world and looks at what Sustainable Development may look like in the future</a:t>
            </a:r>
            <a:endParaRPr lang="en-IE" sz="2800" dirty="0">
              <a:solidFill>
                <a:schemeClr val="tx2">
                  <a:lumMod val="60000"/>
                  <a:lumOff val="40000"/>
                </a:schemeClr>
              </a:solidFill>
            </a:endParaRPr>
          </a:p>
        </p:txBody>
      </p:sp>
    </p:spTree>
    <p:extLst>
      <p:ext uri="{BB962C8B-B14F-4D97-AF65-F5344CB8AC3E}">
        <p14:creationId xmlns:p14="http://schemas.microsoft.com/office/powerpoint/2010/main" val="2712582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3FAE4D-1127-4392-8B1B-E92812CBFCAF}"/>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IE" smtClean="0"/>
              <a:t>11</a:t>
            </a:fld>
            <a:endParaRPr lang="en-IE"/>
          </a:p>
        </p:txBody>
      </p:sp>
      <p:sp>
        <p:nvSpPr>
          <p:cNvPr id="6" name="Rectangle 5">
            <a:extLst>
              <a:ext uri="{FF2B5EF4-FFF2-40B4-BE49-F238E27FC236}">
                <a16:creationId xmlns:a16="http://schemas.microsoft.com/office/drawing/2014/main" id="{B9268028-8710-4EFB-9896-4BD6E09C6420}"/>
              </a:ext>
            </a:extLst>
          </p:cNvPr>
          <p:cNvSpPr/>
          <p:nvPr/>
        </p:nvSpPr>
        <p:spPr>
          <a:xfrm>
            <a:off x="947782" y="1186151"/>
            <a:ext cx="10073269" cy="3108543"/>
          </a:xfrm>
          <a:prstGeom prst="rect">
            <a:avLst/>
          </a:prstGeom>
        </p:spPr>
        <p:txBody>
          <a:bodyPr wrap="square">
            <a:spAutoFit/>
          </a:bodyPr>
          <a:lstStyle/>
          <a:p>
            <a:r>
              <a:rPr lang="en-IE" sz="2800" dirty="0">
                <a:solidFill>
                  <a:schemeClr val="bg1"/>
                </a:solidFill>
              </a:rPr>
              <a:t>The Leaving Certificate Climate Action and Sustainable Development subject is split into 4 strands</a:t>
            </a:r>
          </a:p>
          <a:p>
            <a:r>
              <a:rPr lang="en-IE" sz="2800" dirty="0">
                <a:solidFill>
                  <a:schemeClr val="bg1"/>
                </a:solidFill>
              </a:rPr>
              <a:t> </a:t>
            </a:r>
          </a:p>
          <a:p>
            <a:r>
              <a:rPr lang="en-IE" sz="2800" dirty="0">
                <a:solidFill>
                  <a:schemeClr val="accent6">
                    <a:lumMod val="75000"/>
                  </a:schemeClr>
                </a:solidFill>
              </a:rPr>
              <a:t>Strand 1 – Earth Systems, Life and the Environment</a:t>
            </a:r>
          </a:p>
          <a:p>
            <a:endParaRPr lang="en-IE" sz="2800" dirty="0">
              <a:solidFill>
                <a:schemeClr val="bg1"/>
              </a:solidFill>
            </a:endParaRPr>
          </a:p>
          <a:p>
            <a:r>
              <a:rPr lang="en-IE" sz="2800" dirty="0">
                <a:solidFill>
                  <a:schemeClr val="bg1"/>
                </a:solidFill>
              </a:rPr>
              <a:t>This strand builds students' knowledge of climate science and environmental systems.</a:t>
            </a:r>
          </a:p>
        </p:txBody>
      </p:sp>
    </p:spTree>
    <p:extLst>
      <p:ext uri="{BB962C8B-B14F-4D97-AF65-F5344CB8AC3E}">
        <p14:creationId xmlns:p14="http://schemas.microsoft.com/office/powerpoint/2010/main" val="4028559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8"/>
          <p:cNvSpPr txBox="1">
            <a:spLocks noGrp="1"/>
          </p:cNvSpPr>
          <p:nvPr>
            <p:ph type="title"/>
          </p:nvPr>
        </p:nvSpPr>
        <p:spPr>
          <a:xfrm>
            <a:off x="838200" y="557629"/>
            <a:ext cx="10515600" cy="1325700"/>
          </a:xfrm>
          <a:prstGeom prst="rect">
            <a:avLst/>
          </a:prstGeom>
          <a:noFill/>
          <a:ln>
            <a:noFill/>
          </a:ln>
        </p:spPr>
        <p:txBody>
          <a:bodyPr spcFirstLastPara="1" wrap="square" lIns="0" tIns="45700" rIns="0" bIns="45700" anchor="ctr" anchorCtr="0">
            <a:noAutofit/>
          </a:bodyPr>
          <a:lstStyle/>
          <a:p>
            <a:pPr marL="0" marR="0" lvl="0" indent="0" algn="ctr" rtl="0">
              <a:lnSpc>
                <a:spcPct val="90000"/>
              </a:lnSpc>
              <a:spcBef>
                <a:spcPts val="0"/>
              </a:spcBef>
              <a:spcAft>
                <a:spcPts val="0"/>
              </a:spcAft>
              <a:buClr>
                <a:schemeClr val="lt1"/>
              </a:buClr>
              <a:buSzPts val="5000"/>
              <a:buFont typeface="Cabin"/>
              <a:buNone/>
            </a:pPr>
            <a:r>
              <a:rPr lang="en-IE">
                <a:solidFill>
                  <a:schemeClr val="accent5"/>
                </a:solidFill>
              </a:rPr>
              <a:t>Climate Change - What is it?</a:t>
            </a:r>
            <a:endParaRPr sz="5000" b="0" i="0" u="none" strike="noStrike" cap="none">
              <a:solidFill>
                <a:schemeClr val="accent5"/>
              </a:solidFill>
              <a:latin typeface="Cabin"/>
              <a:ea typeface="Cabin"/>
              <a:cs typeface="Cabin"/>
              <a:sym typeface="Cabin"/>
            </a:endParaRPr>
          </a:p>
        </p:txBody>
      </p:sp>
      <p:sp>
        <p:nvSpPr>
          <p:cNvPr id="206" name="Google Shape;206;p18"/>
          <p:cNvSpPr txBox="1">
            <a:spLocks noGrp="1"/>
          </p:cNvSpPr>
          <p:nvPr>
            <p:ph type="sldNum" idx="12"/>
          </p:nvPr>
        </p:nvSpPr>
        <p:spPr>
          <a:xfrm>
            <a:off x="5821279" y="6118484"/>
            <a:ext cx="549300" cy="365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IE" sz="1600" b="1" i="0" u="none" strike="noStrike" cap="none">
                <a:solidFill>
                  <a:schemeClr val="lt1"/>
                </a:solidFill>
                <a:latin typeface="Source Sans Pro"/>
                <a:ea typeface="Source Sans Pro"/>
                <a:cs typeface="Source Sans Pro"/>
                <a:sym typeface="Source Sans Pro"/>
              </a:rPr>
              <a:t>12</a:t>
            </a:fld>
            <a:endParaRPr sz="1600" b="1" i="0" u="none" strike="noStrike" cap="none">
              <a:solidFill>
                <a:schemeClr val="lt1"/>
              </a:solidFill>
              <a:latin typeface="Source Sans Pro"/>
              <a:ea typeface="Source Sans Pro"/>
              <a:cs typeface="Source Sans Pro"/>
              <a:sym typeface="Source Sans Pro"/>
            </a:endParaRPr>
          </a:p>
        </p:txBody>
      </p:sp>
      <p:pic>
        <p:nvPicPr>
          <p:cNvPr id="207" name="Google Shape;207;p18" descr="An impassioned speech by Leonardo DiCaprio about climate change at the United Nations&#10;&#10;► Transcript:&#10;&#10;&quot;President Abraham Lincoln was also thinking of bold action 150 years ago when he said:&quot;The dogmas of the quiet past are inadequate to the stormy present. As our case is new so we must think anew and act anew. We must disenthrall ourselves and then we shall save our country.” He was speaking before the US Congress to confront the defining issue of his time – slavery. Everyone knew it had to end but no one had the political will to stop it. Remarkably, his words ring as true today when applied to the defining crisis of our time – Climate Change. As a UN Messenger of Peace, I have traveled all over the world for the last two years documenting how this crisis is changing the natural balance of our planet. I have seen cities like Beijing choked by industrial pollution. Ancient Boreal forests in Canada that have been clear cut and rainforests in Indonesia that have been incinerated. In India, I met farmers whose crops have literally been washed away by historic flooding. In America, I have witnessed unprecedented droughts in California and sea level rise flooding the streets of Miami. In Greenland and in the Arctic I was astonished to see that ancient glaciers are rapidly disappearing well ahead of scientific predictions.&#10;&#10;All that I have seen and learned on this journey has absolutely terrified me. There is no doubt in the world’s scientific community that this a direct result of human activity and that the effects of climate change will become astronomically worse in the future. You know that climate change is happening faster than even the most pessimistic of scientists warned us decades ago. It has become a runaway freight train bringing with it an impending disaster for all living things. Now think about the shame that each of us will carry when our children and grandchildren look back and realize that we had the means of stopping this devastation, but simply lacked the political will to do so. Our planet cannot be saved unless we leave fossil fuels in the ground where they belong. Massive change is required, now. One that leads to a new collective consciousness. A new collective evolution of the human race, inspired and enabled by a sense of urgency from all of you. We all know that reversing the course of climate change will not be easy, but the tools are in our hands – if we apply them before it is too late. Now is the time for bold unprecedented action. It is time to ask each other – which side of history will you be on? As a citizen of our planet, it is time to declare no more talk. No more excuses. No more ten-year studies. No more allowing the fossil fuel companies to manipulate and dictate the science and policies that affect our future.&#10;&#10;Lincoln’s words still resonate to all of us here today:“We will be remembered in spite of ourselves. The fiery trial through which we pass will light us down, in honor or dishonor, to the last generation… We shall nobly save, or meanly lose, the last best hope of earth.” That is our charge now – you are the last best hope of Earth. We ask you to protect it. Or we – and all living things we cherish – are history.&quot; - Leonardo DiCaprio&#10;&#10;► For more Inspirational Videos: &#10;http://blog.goalcast.life/epic-motivational-videos/&#10;&#10;► Subscribe To Our Channel Here:&#10;https://goo.gl/wTKGC4&#10;&#10;&#10;Don't forget to share this video to spread the inspiration!&#10;&#10;========================================­­­­­­­========&#10;&#10;FOLLOW US: &#10;Facebook: https://goo.gl/cjShXM&#10;Instagram: https://goo.gl/XaukHK&#10;Twitter: https://goo.gl/WBe30b&#10;&#10;Website: http://www.goalcast.life&#10;&#10;========================================­­­­­­­========" title="Leonardo DiCaprio's Moving Speech on Climate Change">
            <a:hlinkClick r:id="rId3"/>
          </p:cNvPr>
          <p:cNvPicPr preferRelativeResize="0"/>
          <p:nvPr/>
        </p:nvPicPr>
        <p:blipFill>
          <a:blip r:embed="rId4">
            <a:alphaModFix/>
          </a:blip>
          <a:stretch>
            <a:fillRect/>
          </a:stretch>
        </p:blipFill>
        <p:spPr>
          <a:xfrm>
            <a:off x="747025" y="2045624"/>
            <a:ext cx="5205767" cy="3904325"/>
          </a:xfrm>
          <a:prstGeom prst="rect">
            <a:avLst/>
          </a:prstGeom>
          <a:noFill/>
          <a:ln>
            <a:noFill/>
          </a:ln>
        </p:spPr>
      </p:pic>
      <p:sp>
        <p:nvSpPr>
          <p:cNvPr id="208" name="Google Shape;208;p18"/>
          <p:cNvSpPr txBox="1">
            <a:spLocks noGrp="1"/>
          </p:cNvSpPr>
          <p:nvPr>
            <p:ph type="body" idx="1"/>
          </p:nvPr>
        </p:nvSpPr>
        <p:spPr>
          <a:xfrm>
            <a:off x="6196050" y="2045625"/>
            <a:ext cx="5448600" cy="2252700"/>
          </a:xfrm>
          <a:prstGeom prst="rect">
            <a:avLst/>
          </a:prstGeom>
          <a:noFill/>
          <a:ln>
            <a:noFill/>
          </a:ln>
        </p:spPr>
        <p:txBody>
          <a:bodyPr spcFirstLastPara="1" wrap="square" lIns="0" tIns="45700" rIns="0" bIns="45700" anchor="t" anchorCtr="0">
            <a:noAutofit/>
          </a:bodyPr>
          <a:lstStyle/>
          <a:p>
            <a:pPr marL="0" marR="0" lvl="0" indent="0" algn="l" rtl="0">
              <a:lnSpc>
                <a:spcPct val="90000"/>
              </a:lnSpc>
              <a:spcBef>
                <a:spcPts val="0"/>
              </a:spcBef>
              <a:spcAft>
                <a:spcPts val="0"/>
              </a:spcAft>
              <a:buClr>
                <a:schemeClr val="lt2"/>
              </a:buClr>
              <a:buSzPts val="2300"/>
              <a:buFont typeface="Arial"/>
              <a:buNone/>
            </a:pPr>
            <a:r>
              <a:rPr lang="en-IE" sz="2400" dirty="0">
                <a:solidFill>
                  <a:srgbClr val="A8FF33"/>
                </a:solidFill>
              </a:rPr>
              <a:t>In this video, Leonardo Di Caprio speaks about climate change. </a:t>
            </a:r>
          </a:p>
          <a:p>
            <a:pPr marL="0" marR="0" lvl="0" indent="0" algn="l" rtl="0">
              <a:lnSpc>
                <a:spcPct val="90000"/>
              </a:lnSpc>
              <a:spcBef>
                <a:spcPts val="0"/>
              </a:spcBef>
              <a:spcAft>
                <a:spcPts val="0"/>
              </a:spcAft>
              <a:buClr>
                <a:schemeClr val="lt2"/>
              </a:buClr>
              <a:buSzPts val="2300"/>
              <a:buFont typeface="Arial"/>
              <a:buNone/>
            </a:pPr>
            <a:endParaRPr lang="en-GB" sz="2400" dirty="0">
              <a:solidFill>
                <a:srgbClr val="A8FF33"/>
              </a:solidFill>
            </a:endParaRPr>
          </a:p>
          <a:p>
            <a:pPr marL="0" lvl="0" indent="0">
              <a:spcBef>
                <a:spcPts val="0"/>
              </a:spcBef>
              <a:buClr>
                <a:schemeClr val="lt2"/>
              </a:buClr>
              <a:buSzPts val="2300"/>
            </a:pPr>
            <a:r>
              <a:rPr lang="en-GB" sz="2400" dirty="0">
                <a:hlinkClick r:id="rId5"/>
              </a:rPr>
              <a:t>Leonardo DiCaprio's Moving Speech on Climate Change</a:t>
            </a:r>
            <a:endParaRPr sz="2400" dirty="0">
              <a:solidFill>
                <a:srgbClr val="A8FF3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9"/>
          <p:cNvSpPr txBox="1">
            <a:spLocks noGrp="1"/>
          </p:cNvSpPr>
          <p:nvPr>
            <p:ph type="title"/>
          </p:nvPr>
        </p:nvSpPr>
        <p:spPr>
          <a:xfrm>
            <a:off x="838200" y="557629"/>
            <a:ext cx="10515600" cy="1325700"/>
          </a:xfrm>
          <a:prstGeom prst="rect">
            <a:avLst/>
          </a:prstGeom>
          <a:noFill/>
          <a:ln>
            <a:noFill/>
          </a:ln>
        </p:spPr>
        <p:txBody>
          <a:bodyPr spcFirstLastPara="1" wrap="square" lIns="0" tIns="45700" rIns="0" bIns="45700" anchor="ctr" anchorCtr="0">
            <a:noAutofit/>
          </a:bodyPr>
          <a:lstStyle/>
          <a:p>
            <a:pPr marL="0" marR="0" lvl="0" indent="0" algn="ctr" rtl="0">
              <a:lnSpc>
                <a:spcPct val="90000"/>
              </a:lnSpc>
              <a:spcBef>
                <a:spcPts val="0"/>
              </a:spcBef>
              <a:spcAft>
                <a:spcPts val="0"/>
              </a:spcAft>
              <a:buClr>
                <a:schemeClr val="lt1"/>
              </a:buClr>
              <a:buSzPts val="5000"/>
              <a:buFont typeface="Cabin"/>
              <a:buNone/>
            </a:pPr>
            <a:r>
              <a:rPr lang="en-IE">
                <a:solidFill>
                  <a:schemeClr val="accent5"/>
                </a:solidFill>
              </a:rPr>
              <a:t>Climate Change - What is it?</a:t>
            </a:r>
            <a:endParaRPr sz="5000" b="0" i="0" u="none" strike="noStrike" cap="none">
              <a:solidFill>
                <a:schemeClr val="accent5"/>
              </a:solidFill>
              <a:latin typeface="Cabin"/>
              <a:ea typeface="Cabin"/>
              <a:cs typeface="Cabin"/>
              <a:sym typeface="Cabin"/>
            </a:endParaRPr>
          </a:p>
        </p:txBody>
      </p:sp>
      <p:sp>
        <p:nvSpPr>
          <p:cNvPr id="214" name="Google Shape;214;p19"/>
          <p:cNvSpPr txBox="1">
            <a:spLocks noGrp="1"/>
          </p:cNvSpPr>
          <p:nvPr>
            <p:ph type="sldNum" idx="12"/>
          </p:nvPr>
        </p:nvSpPr>
        <p:spPr>
          <a:xfrm>
            <a:off x="5821279" y="6118484"/>
            <a:ext cx="549300" cy="365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IE" sz="1600" b="1" i="0" u="none" strike="noStrike" cap="none">
                <a:solidFill>
                  <a:schemeClr val="lt1"/>
                </a:solidFill>
                <a:latin typeface="Source Sans Pro"/>
                <a:ea typeface="Source Sans Pro"/>
                <a:cs typeface="Source Sans Pro"/>
                <a:sym typeface="Source Sans Pro"/>
              </a:rPr>
              <a:t>13</a:t>
            </a:fld>
            <a:endParaRPr sz="1600" b="1" i="0" u="none" strike="noStrike" cap="none">
              <a:solidFill>
                <a:schemeClr val="lt1"/>
              </a:solidFill>
              <a:latin typeface="Source Sans Pro"/>
              <a:ea typeface="Source Sans Pro"/>
              <a:cs typeface="Source Sans Pro"/>
              <a:sym typeface="Source Sans Pro"/>
            </a:endParaRPr>
          </a:p>
        </p:txBody>
      </p:sp>
      <p:sp>
        <p:nvSpPr>
          <p:cNvPr id="215" name="Google Shape;215;p19"/>
          <p:cNvSpPr txBox="1">
            <a:spLocks noGrp="1"/>
          </p:cNvSpPr>
          <p:nvPr>
            <p:ph type="body" idx="1"/>
          </p:nvPr>
        </p:nvSpPr>
        <p:spPr>
          <a:xfrm>
            <a:off x="582275" y="1764400"/>
            <a:ext cx="11753700" cy="1109700"/>
          </a:xfrm>
          <a:prstGeom prst="rect">
            <a:avLst/>
          </a:prstGeom>
          <a:noFill/>
          <a:ln>
            <a:noFill/>
          </a:ln>
        </p:spPr>
        <p:txBody>
          <a:bodyPr spcFirstLastPara="1" wrap="square" lIns="0" tIns="45700" rIns="0" bIns="45700" anchor="t" anchorCtr="0">
            <a:noAutofit/>
          </a:bodyPr>
          <a:lstStyle/>
          <a:p>
            <a:pPr marL="0" marR="0" lvl="0" indent="0" algn="l" rtl="0">
              <a:lnSpc>
                <a:spcPct val="90000"/>
              </a:lnSpc>
              <a:spcBef>
                <a:spcPts val="0"/>
              </a:spcBef>
              <a:spcAft>
                <a:spcPts val="0"/>
              </a:spcAft>
              <a:buClr>
                <a:schemeClr val="lt2"/>
              </a:buClr>
              <a:buSzPts val="2300"/>
              <a:buFont typeface="Arial"/>
              <a:buNone/>
            </a:pPr>
            <a:r>
              <a:rPr lang="en-IE" sz="2800" dirty="0">
                <a:solidFill>
                  <a:srgbClr val="A8FF33"/>
                </a:solidFill>
              </a:rPr>
              <a:t>Have a look at </a:t>
            </a:r>
            <a:r>
              <a:rPr lang="en-IE" sz="2800" u="sng" dirty="0">
                <a:solidFill>
                  <a:schemeClr val="hlink"/>
                </a:solidFill>
                <a:hlinkClick r:id="rId3"/>
              </a:rPr>
              <a:t>NASA’s Climate Time Machine</a:t>
            </a:r>
            <a:r>
              <a:rPr lang="en-IE" sz="2800" dirty="0">
                <a:solidFill>
                  <a:srgbClr val="A8FF33"/>
                </a:solidFill>
              </a:rPr>
              <a:t> to visually see climate indicators changing over time.</a:t>
            </a:r>
            <a:br>
              <a:rPr lang="en-IE" sz="1800" dirty="0">
                <a:solidFill>
                  <a:srgbClr val="A8FF33"/>
                </a:solidFill>
              </a:rPr>
            </a:br>
            <a:endParaRPr sz="1800" dirty="0"/>
          </a:p>
        </p:txBody>
      </p:sp>
      <p:pic>
        <p:nvPicPr>
          <p:cNvPr id="217" name="Google Shape;217;p19">
            <a:hlinkClick r:id="rId3"/>
          </p:cNvPr>
          <p:cNvPicPr preferRelativeResize="0"/>
          <p:nvPr/>
        </p:nvPicPr>
        <p:blipFill>
          <a:blip r:embed="rId4">
            <a:alphaModFix/>
          </a:blip>
          <a:stretch>
            <a:fillRect/>
          </a:stretch>
        </p:blipFill>
        <p:spPr>
          <a:xfrm>
            <a:off x="2932662" y="2784546"/>
            <a:ext cx="5516478" cy="3111246"/>
          </a:xfrm>
          <a:prstGeom prst="rect">
            <a:avLst/>
          </a:prstGeom>
          <a:noFill/>
          <a:ln>
            <a:noFill/>
          </a:ln>
        </p:spPr>
      </p:pic>
      <p:sp>
        <p:nvSpPr>
          <p:cNvPr id="218" name="Google Shape;218;p19"/>
          <p:cNvSpPr txBox="1"/>
          <p:nvPr/>
        </p:nvSpPr>
        <p:spPr>
          <a:xfrm>
            <a:off x="3396725" y="5993171"/>
            <a:ext cx="3062400" cy="307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IE" dirty="0"/>
              <a:t>Image Source: Nasa</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22F811-1930-4409-BCCC-B3E1F1ACA14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IE" smtClean="0"/>
              <a:t>14</a:t>
            </a:fld>
            <a:endParaRPr lang="en-IE"/>
          </a:p>
        </p:txBody>
      </p:sp>
      <p:sp>
        <p:nvSpPr>
          <p:cNvPr id="8" name="Title 7">
            <a:extLst>
              <a:ext uri="{FF2B5EF4-FFF2-40B4-BE49-F238E27FC236}">
                <a16:creationId xmlns:a16="http://schemas.microsoft.com/office/drawing/2014/main" id="{D52B6D8D-3898-4F5A-87F4-5EED7BC98AE0}"/>
              </a:ext>
            </a:extLst>
          </p:cNvPr>
          <p:cNvSpPr>
            <a:spLocks noGrp="1"/>
          </p:cNvSpPr>
          <p:nvPr>
            <p:ph type="title"/>
          </p:nvPr>
        </p:nvSpPr>
        <p:spPr>
          <a:xfrm>
            <a:off x="905108" y="1962682"/>
            <a:ext cx="10515600" cy="1325700"/>
          </a:xfrm>
        </p:spPr>
        <p:txBody>
          <a:bodyPr/>
          <a:lstStyle/>
          <a:p>
            <a:r>
              <a:rPr lang="en-IE" sz="2800" dirty="0">
                <a:solidFill>
                  <a:schemeClr val="accent6">
                    <a:lumMod val="75000"/>
                  </a:schemeClr>
                </a:solidFill>
              </a:rPr>
              <a:t>Strand 2 – People, Power and Place</a:t>
            </a:r>
            <a:br>
              <a:rPr lang="en-IE" sz="2800" dirty="0"/>
            </a:br>
            <a:br>
              <a:rPr lang="en-IE" sz="2800" dirty="0"/>
            </a:br>
            <a:br>
              <a:rPr lang="en-IE" sz="2800" dirty="0"/>
            </a:br>
            <a:r>
              <a:rPr lang="en-IE" sz="2800" dirty="0"/>
              <a:t>In this this strand, students have an opportunity to explore our place in climate action and sustainable development and the constantly evolving relationship between people and place.</a:t>
            </a:r>
            <a:br>
              <a:rPr lang="en-IE" dirty="0"/>
            </a:br>
            <a:endParaRPr lang="en-IE" dirty="0"/>
          </a:p>
        </p:txBody>
      </p:sp>
    </p:spTree>
    <p:extLst>
      <p:ext uri="{BB962C8B-B14F-4D97-AF65-F5344CB8AC3E}">
        <p14:creationId xmlns:p14="http://schemas.microsoft.com/office/powerpoint/2010/main" val="1113192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B5741B-A5D5-4B41-9ADD-DA1DC204EBB2}"/>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IE" smtClean="0"/>
              <a:t>15</a:t>
            </a:fld>
            <a:endParaRPr lang="en-IE"/>
          </a:p>
        </p:txBody>
      </p:sp>
      <p:pic>
        <p:nvPicPr>
          <p:cNvPr id="9" name="Picture 8" descr="A group of people in a rocky area&#10;&#10;Description automatically generated">
            <a:extLst>
              <a:ext uri="{FF2B5EF4-FFF2-40B4-BE49-F238E27FC236}">
                <a16:creationId xmlns:a16="http://schemas.microsoft.com/office/drawing/2014/main" id="{ED57D31C-3AF5-4ABA-BA31-1117C60DAF29}"/>
              </a:ext>
            </a:extLst>
          </p:cNvPr>
          <p:cNvPicPr/>
          <p:nvPr/>
        </p:nvPicPr>
        <p:blipFill>
          <a:blip r:embed="rId2"/>
          <a:stretch>
            <a:fillRect/>
          </a:stretch>
        </p:blipFill>
        <p:spPr>
          <a:xfrm>
            <a:off x="2085332" y="538696"/>
            <a:ext cx="7653400" cy="4650338"/>
          </a:xfrm>
          <a:prstGeom prst="rect">
            <a:avLst/>
          </a:prstGeom>
        </p:spPr>
      </p:pic>
      <p:graphicFrame>
        <p:nvGraphicFramePr>
          <p:cNvPr id="10" name="Table 9">
            <a:extLst>
              <a:ext uri="{FF2B5EF4-FFF2-40B4-BE49-F238E27FC236}">
                <a16:creationId xmlns:a16="http://schemas.microsoft.com/office/drawing/2014/main" id="{7405469A-DA39-4FE9-8D6E-7DC531B4EC52}"/>
              </a:ext>
            </a:extLst>
          </p:cNvPr>
          <p:cNvGraphicFramePr>
            <a:graphicFrameLocks noGrp="1"/>
          </p:cNvGraphicFramePr>
          <p:nvPr>
            <p:extLst>
              <p:ext uri="{D42A27DB-BD31-4B8C-83A1-F6EECF244321}">
                <p14:modId xmlns:p14="http://schemas.microsoft.com/office/powerpoint/2010/main" val="650170779"/>
              </p:ext>
            </p:extLst>
          </p:nvPr>
        </p:nvGraphicFramePr>
        <p:xfrm>
          <a:off x="2638688" y="5381484"/>
          <a:ext cx="5725160" cy="3401061"/>
        </p:xfrm>
        <a:graphic>
          <a:graphicData uri="http://schemas.openxmlformats.org/drawingml/2006/table">
            <a:tbl>
              <a:tblPr firstRow="1" firstCol="1" bandRow="1">
                <a:tableStyleId>{2DAA43E1-4F7A-4FB3-97C3-39AFDA029AD1}</a:tableStyleId>
              </a:tblPr>
              <a:tblGrid>
                <a:gridCol w="5725160">
                  <a:extLst>
                    <a:ext uri="{9D8B030D-6E8A-4147-A177-3AD203B41FA5}">
                      <a16:colId xmlns:a16="http://schemas.microsoft.com/office/drawing/2014/main" val="2229137568"/>
                    </a:ext>
                  </a:extLst>
                </a:gridCol>
              </a:tblGrid>
              <a:tr h="0">
                <a:tc>
                  <a:txBody>
                    <a:bodyPr/>
                    <a:lstStyle/>
                    <a:p>
                      <a:pPr>
                        <a:lnSpc>
                          <a:spcPct val="107000"/>
                        </a:lnSpc>
                        <a:spcAft>
                          <a:spcPts val="1785"/>
                        </a:spcAft>
                      </a:pPr>
                      <a:r>
                        <a:rPr lang="en-IE" sz="2000" kern="100" dirty="0">
                          <a:solidFill>
                            <a:srgbClr val="FF0000"/>
                          </a:solidFill>
                          <a:effectLst/>
                        </a:rPr>
                        <a:t>What do you see?/ What do others see? </a:t>
                      </a:r>
                    </a:p>
                    <a:p>
                      <a:pPr>
                        <a:lnSpc>
                          <a:spcPct val="107000"/>
                        </a:lnSpc>
                        <a:spcAft>
                          <a:spcPts val="1775"/>
                        </a:spcAft>
                      </a:pPr>
                      <a:r>
                        <a:rPr lang="en-IE" sz="2000" kern="100" dirty="0">
                          <a:solidFill>
                            <a:srgbClr val="FF0000"/>
                          </a:solidFill>
                          <a:effectLst/>
                        </a:rPr>
                        <a:t> </a:t>
                      </a:r>
                    </a:p>
                  </a:txBody>
                  <a:tcPr marL="67945" marR="73025" marT="7620" marB="0"/>
                </a:tc>
                <a:extLst>
                  <a:ext uri="{0D108BD9-81ED-4DB2-BD59-A6C34878D82A}">
                    <a16:rowId xmlns:a16="http://schemas.microsoft.com/office/drawing/2014/main" val="2220464438"/>
                  </a:ext>
                </a:extLst>
              </a:tr>
              <a:tr h="1400175">
                <a:tc>
                  <a:txBody>
                    <a:bodyPr/>
                    <a:lstStyle/>
                    <a:p>
                      <a:pPr>
                        <a:lnSpc>
                          <a:spcPct val="107000"/>
                        </a:lnSpc>
                        <a:spcAft>
                          <a:spcPts val="1785"/>
                        </a:spcAft>
                      </a:pPr>
                      <a:r>
                        <a:rPr lang="en-IE" sz="2000" kern="100" dirty="0">
                          <a:solidFill>
                            <a:srgbClr val="FF0000"/>
                          </a:solidFill>
                          <a:effectLst/>
                        </a:rPr>
                        <a:t>What made you say that?  </a:t>
                      </a:r>
                    </a:p>
                    <a:p>
                      <a:pPr>
                        <a:lnSpc>
                          <a:spcPct val="107000"/>
                        </a:lnSpc>
                        <a:spcAft>
                          <a:spcPts val="1785"/>
                        </a:spcAft>
                      </a:pPr>
                      <a:r>
                        <a:rPr lang="en-IE" sz="2000" kern="100" dirty="0">
                          <a:solidFill>
                            <a:srgbClr val="FF0000"/>
                          </a:solidFill>
                          <a:effectLst/>
                        </a:rPr>
                        <a:t> </a:t>
                      </a:r>
                    </a:p>
                    <a:p>
                      <a:pPr>
                        <a:lnSpc>
                          <a:spcPct val="107000"/>
                        </a:lnSpc>
                        <a:spcAft>
                          <a:spcPts val="1785"/>
                        </a:spcAft>
                      </a:pPr>
                      <a:r>
                        <a:rPr lang="en-IE" sz="2000" kern="100" dirty="0">
                          <a:solidFill>
                            <a:srgbClr val="FF0000"/>
                          </a:solidFill>
                          <a:effectLst/>
                        </a:rPr>
                        <a:t> </a:t>
                      </a:r>
                    </a:p>
                    <a:p>
                      <a:pPr>
                        <a:lnSpc>
                          <a:spcPct val="107000"/>
                        </a:lnSpc>
                        <a:spcAft>
                          <a:spcPts val="1775"/>
                        </a:spcAft>
                      </a:pPr>
                      <a:r>
                        <a:rPr lang="en-IE" sz="2000" kern="100" dirty="0">
                          <a:solidFill>
                            <a:srgbClr val="FF0000"/>
                          </a:solidFill>
                          <a:effectLst/>
                        </a:rPr>
                        <a:t> </a:t>
                      </a:r>
                    </a:p>
                    <a:p>
                      <a:pPr>
                        <a:lnSpc>
                          <a:spcPct val="107000"/>
                        </a:lnSpc>
                        <a:spcAft>
                          <a:spcPts val="0"/>
                        </a:spcAft>
                      </a:pPr>
                      <a:r>
                        <a:rPr lang="en-IE" sz="2000" kern="100" dirty="0">
                          <a:solidFill>
                            <a:srgbClr val="FF0000"/>
                          </a:solidFill>
                          <a:effectLst/>
                        </a:rPr>
                        <a:t> </a:t>
                      </a:r>
                      <a:endParaRPr lang="en-IE" sz="2000" kern="100" dirty="0">
                        <a:solidFill>
                          <a:srgbClr val="FF0000"/>
                        </a:solidFill>
                        <a:effectLst/>
                        <a:latin typeface="Calibri" panose="020F0502020204030204" pitchFamily="34" charset="0"/>
                        <a:ea typeface="Calibri" panose="020F0502020204030204" pitchFamily="34" charset="0"/>
                      </a:endParaRPr>
                    </a:p>
                  </a:txBody>
                  <a:tcPr marL="67945" marR="73025" marT="7620" marB="0"/>
                </a:tc>
                <a:extLst>
                  <a:ext uri="{0D108BD9-81ED-4DB2-BD59-A6C34878D82A}">
                    <a16:rowId xmlns:a16="http://schemas.microsoft.com/office/drawing/2014/main" val="2041793980"/>
                  </a:ext>
                </a:extLst>
              </a:tr>
            </a:tbl>
          </a:graphicData>
        </a:graphic>
      </p:graphicFrame>
    </p:spTree>
    <p:extLst>
      <p:ext uri="{BB962C8B-B14F-4D97-AF65-F5344CB8AC3E}">
        <p14:creationId xmlns:p14="http://schemas.microsoft.com/office/powerpoint/2010/main" val="3346206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DBD045-761B-404A-B7E8-1F37907CD63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IE" smtClean="0"/>
              <a:t>16</a:t>
            </a:fld>
            <a:endParaRPr lang="en-IE"/>
          </a:p>
        </p:txBody>
      </p:sp>
      <p:sp>
        <p:nvSpPr>
          <p:cNvPr id="8" name="Title 7">
            <a:extLst>
              <a:ext uri="{FF2B5EF4-FFF2-40B4-BE49-F238E27FC236}">
                <a16:creationId xmlns:a16="http://schemas.microsoft.com/office/drawing/2014/main" id="{CA7380E1-01B9-4AFB-8A54-CE0A962F0E54}"/>
              </a:ext>
            </a:extLst>
          </p:cNvPr>
          <p:cNvSpPr>
            <a:spLocks noGrp="1"/>
          </p:cNvSpPr>
          <p:nvPr>
            <p:ph type="title"/>
          </p:nvPr>
        </p:nvSpPr>
        <p:spPr>
          <a:xfrm>
            <a:off x="957145" y="1999862"/>
            <a:ext cx="10515600" cy="1325700"/>
          </a:xfrm>
        </p:spPr>
        <p:txBody>
          <a:bodyPr/>
          <a:lstStyle/>
          <a:p>
            <a:r>
              <a:rPr lang="en-IE" sz="2800" dirty="0">
                <a:solidFill>
                  <a:schemeClr val="accent6">
                    <a:lumMod val="75000"/>
                  </a:schemeClr>
                </a:solidFill>
              </a:rPr>
              <a:t>Strand 3 – Global Connections</a:t>
            </a:r>
            <a:br>
              <a:rPr lang="en-IE" sz="2800" dirty="0"/>
            </a:br>
            <a:br>
              <a:rPr lang="en-IE" sz="2800" dirty="0"/>
            </a:br>
            <a:r>
              <a:rPr lang="en-IE" sz="2800" dirty="0"/>
              <a:t>In this this strand, students explore global thinking and actions. They situate their experiences of climate action and sustainable development in broader issues of decision making and power as evidenced through governance, economic forces and global inequality.</a:t>
            </a:r>
            <a:br>
              <a:rPr lang="en-IE" dirty="0"/>
            </a:br>
            <a:endParaRPr lang="en-IE" dirty="0"/>
          </a:p>
        </p:txBody>
      </p:sp>
      <p:pic>
        <p:nvPicPr>
          <p:cNvPr id="3" name="Picture 2">
            <a:extLst>
              <a:ext uri="{FF2B5EF4-FFF2-40B4-BE49-F238E27FC236}">
                <a16:creationId xmlns:a16="http://schemas.microsoft.com/office/drawing/2014/main" id="{5620024E-B13D-498E-ACBD-0230BB8E3199}"/>
              </a:ext>
            </a:extLst>
          </p:cNvPr>
          <p:cNvPicPr>
            <a:picLocks noChangeAspect="1"/>
          </p:cNvPicPr>
          <p:nvPr/>
        </p:nvPicPr>
        <p:blipFill>
          <a:blip r:embed="rId2"/>
          <a:stretch>
            <a:fillRect/>
          </a:stretch>
        </p:blipFill>
        <p:spPr>
          <a:xfrm>
            <a:off x="783787" y="3949390"/>
            <a:ext cx="6063889" cy="1912786"/>
          </a:xfrm>
          <a:prstGeom prst="rect">
            <a:avLst/>
          </a:prstGeom>
        </p:spPr>
      </p:pic>
      <p:sp>
        <p:nvSpPr>
          <p:cNvPr id="4" name="TextBox 3">
            <a:extLst>
              <a:ext uri="{FF2B5EF4-FFF2-40B4-BE49-F238E27FC236}">
                <a16:creationId xmlns:a16="http://schemas.microsoft.com/office/drawing/2014/main" id="{C604DBD9-F4F1-499E-B401-64EA912BBB2A}"/>
              </a:ext>
            </a:extLst>
          </p:cNvPr>
          <p:cNvSpPr txBox="1"/>
          <p:nvPr/>
        </p:nvSpPr>
        <p:spPr>
          <a:xfrm>
            <a:off x="5638800" y="2969941"/>
            <a:ext cx="914400" cy="914400"/>
          </a:xfrm>
          <a:prstGeom prst="rect">
            <a:avLst/>
          </a:prstGeom>
          <a:noFill/>
        </p:spPr>
        <p:txBody>
          <a:bodyPr wrap="square" rtlCol="0">
            <a:spAutoFit/>
          </a:bodyPr>
          <a:lstStyle/>
          <a:p>
            <a:endParaRPr lang="en-IE" dirty="0"/>
          </a:p>
        </p:txBody>
      </p:sp>
      <p:sp>
        <p:nvSpPr>
          <p:cNvPr id="5" name="TextBox 4">
            <a:extLst>
              <a:ext uri="{FF2B5EF4-FFF2-40B4-BE49-F238E27FC236}">
                <a16:creationId xmlns:a16="http://schemas.microsoft.com/office/drawing/2014/main" id="{2D235B8F-4E8A-4475-B1C9-D602D077DEF9}"/>
              </a:ext>
            </a:extLst>
          </p:cNvPr>
          <p:cNvSpPr txBox="1"/>
          <p:nvPr/>
        </p:nvSpPr>
        <p:spPr>
          <a:xfrm>
            <a:off x="7738946" y="4177990"/>
            <a:ext cx="2817542" cy="954107"/>
          </a:xfrm>
          <a:prstGeom prst="rect">
            <a:avLst/>
          </a:prstGeom>
          <a:noFill/>
        </p:spPr>
        <p:txBody>
          <a:bodyPr wrap="square" rtlCol="0">
            <a:spAutoFit/>
          </a:bodyPr>
          <a:lstStyle/>
          <a:p>
            <a:r>
              <a:rPr lang="en-GB" sz="2800" dirty="0">
                <a:solidFill>
                  <a:schemeClr val="accent5">
                    <a:lumMod val="75000"/>
                  </a:schemeClr>
                </a:solidFill>
              </a:rPr>
              <a:t>What do you see?</a:t>
            </a:r>
            <a:endParaRPr lang="en-IE" sz="2800" dirty="0">
              <a:solidFill>
                <a:schemeClr val="accent5">
                  <a:lumMod val="75000"/>
                </a:schemeClr>
              </a:solidFill>
            </a:endParaRPr>
          </a:p>
        </p:txBody>
      </p:sp>
    </p:spTree>
    <p:extLst>
      <p:ext uri="{BB962C8B-B14F-4D97-AF65-F5344CB8AC3E}">
        <p14:creationId xmlns:p14="http://schemas.microsoft.com/office/powerpoint/2010/main" val="4067075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FAF9D6-151C-4613-82B4-E990755EC82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IE" smtClean="0"/>
              <a:t>17</a:t>
            </a:fld>
            <a:endParaRPr lang="en-IE"/>
          </a:p>
        </p:txBody>
      </p:sp>
      <p:pic>
        <p:nvPicPr>
          <p:cNvPr id="9" name="Picture 8">
            <a:extLst>
              <a:ext uri="{FF2B5EF4-FFF2-40B4-BE49-F238E27FC236}">
                <a16:creationId xmlns:a16="http://schemas.microsoft.com/office/drawing/2014/main" id="{4446E008-4425-4D61-8787-A94864F165A2}"/>
              </a:ext>
            </a:extLst>
          </p:cNvPr>
          <p:cNvPicPr>
            <a:picLocks noChangeAspect="1"/>
          </p:cNvPicPr>
          <p:nvPr/>
        </p:nvPicPr>
        <p:blipFill>
          <a:blip r:embed="rId2"/>
          <a:stretch>
            <a:fillRect/>
          </a:stretch>
        </p:blipFill>
        <p:spPr>
          <a:xfrm>
            <a:off x="1397620" y="936702"/>
            <a:ext cx="8062901" cy="5578665"/>
          </a:xfrm>
          <a:prstGeom prst="rect">
            <a:avLst/>
          </a:prstGeom>
        </p:spPr>
      </p:pic>
      <p:sp>
        <p:nvSpPr>
          <p:cNvPr id="10" name="TextBox 9">
            <a:extLst>
              <a:ext uri="{FF2B5EF4-FFF2-40B4-BE49-F238E27FC236}">
                <a16:creationId xmlns:a16="http://schemas.microsoft.com/office/drawing/2014/main" id="{3C5B3EFE-A67F-4355-897E-CFC3EBE6F0B5}"/>
              </a:ext>
            </a:extLst>
          </p:cNvPr>
          <p:cNvSpPr txBox="1"/>
          <p:nvPr/>
        </p:nvSpPr>
        <p:spPr>
          <a:xfrm>
            <a:off x="1865971" y="374416"/>
            <a:ext cx="6846849" cy="523220"/>
          </a:xfrm>
          <a:prstGeom prst="rect">
            <a:avLst/>
          </a:prstGeom>
          <a:noFill/>
        </p:spPr>
        <p:txBody>
          <a:bodyPr wrap="square" rtlCol="0">
            <a:spAutoFit/>
          </a:bodyPr>
          <a:lstStyle/>
          <a:p>
            <a:r>
              <a:rPr lang="en-GB" sz="2800" dirty="0">
                <a:solidFill>
                  <a:schemeClr val="bg2">
                    <a:lumMod val="40000"/>
                    <a:lumOff val="60000"/>
                  </a:schemeClr>
                </a:solidFill>
              </a:rPr>
              <a:t>What is happening in this picture?</a:t>
            </a:r>
            <a:endParaRPr lang="en-IE" sz="2800" dirty="0">
              <a:solidFill>
                <a:schemeClr val="bg2">
                  <a:lumMod val="40000"/>
                  <a:lumOff val="60000"/>
                </a:schemeClr>
              </a:solidFill>
            </a:endParaRPr>
          </a:p>
        </p:txBody>
      </p:sp>
    </p:spTree>
    <p:extLst>
      <p:ext uri="{BB962C8B-B14F-4D97-AF65-F5344CB8AC3E}">
        <p14:creationId xmlns:p14="http://schemas.microsoft.com/office/powerpoint/2010/main" val="310115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C5350D-A12F-44AD-B78A-BC4A9FDE984F}"/>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IE" smtClean="0"/>
              <a:t>18</a:t>
            </a:fld>
            <a:endParaRPr lang="en-IE"/>
          </a:p>
        </p:txBody>
      </p:sp>
      <p:sp>
        <p:nvSpPr>
          <p:cNvPr id="4" name="Text Placeholder 3">
            <a:extLst>
              <a:ext uri="{FF2B5EF4-FFF2-40B4-BE49-F238E27FC236}">
                <a16:creationId xmlns:a16="http://schemas.microsoft.com/office/drawing/2014/main" id="{A7437781-2E8B-4179-91A4-412AA30E6B3C}"/>
              </a:ext>
            </a:extLst>
          </p:cNvPr>
          <p:cNvSpPr>
            <a:spLocks noGrp="1"/>
          </p:cNvSpPr>
          <p:nvPr>
            <p:ph type="body" idx="2"/>
          </p:nvPr>
        </p:nvSpPr>
        <p:spPr>
          <a:xfrm>
            <a:off x="429323" y="4065488"/>
            <a:ext cx="10515600" cy="629100"/>
          </a:xfrm>
        </p:spPr>
        <p:txBody>
          <a:bodyPr/>
          <a:lstStyle/>
          <a:p>
            <a:r>
              <a:rPr lang="en-GB" sz="2800" dirty="0">
                <a:solidFill>
                  <a:schemeClr val="bg2"/>
                </a:solidFill>
              </a:rPr>
              <a:t>We are living through </a:t>
            </a:r>
            <a:r>
              <a:rPr lang="en-GB" sz="2800" u="sng" dirty="0">
                <a:solidFill>
                  <a:schemeClr val="bg2"/>
                </a:solidFill>
                <a:hlinkClick r:id="rId2">
                  <a:extLst>
                    <a:ext uri="{A12FA001-AC4F-418D-AE19-62706E023703}">
                      <ahyp:hlinkClr xmlns:ahyp="http://schemas.microsoft.com/office/drawing/2018/hyperlinkcolor" val="tx"/>
                    </a:ext>
                  </a:extLst>
                </a:hlinkClick>
              </a:rPr>
              <a:t>a period of unprecedented species extinction</a:t>
            </a:r>
            <a:r>
              <a:rPr lang="en-GB" sz="2800" dirty="0">
                <a:solidFill>
                  <a:schemeClr val="bg2"/>
                </a:solidFill>
              </a:rPr>
              <a:t> due to </a:t>
            </a:r>
            <a:r>
              <a:rPr lang="en-GB" sz="2800" u="sng" dirty="0">
                <a:solidFill>
                  <a:schemeClr val="bg2"/>
                </a:solidFill>
                <a:hlinkClick r:id="rId3">
                  <a:extLst>
                    <a:ext uri="{A12FA001-AC4F-418D-AE19-62706E023703}">
                      <ahyp:hlinkClr xmlns:ahyp="http://schemas.microsoft.com/office/drawing/2018/hyperlinkcolor" val="tx"/>
                    </a:ext>
                  </a:extLst>
                </a:hlinkClick>
              </a:rPr>
              <a:t>human-induced changes to the planet’s ecosystems</a:t>
            </a:r>
            <a:endParaRPr lang="en-IE" sz="2800" dirty="0">
              <a:solidFill>
                <a:schemeClr val="bg2"/>
              </a:solidFill>
            </a:endParaRPr>
          </a:p>
        </p:txBody>
      </p:sp>
      <p:sp>
        <p:nvSpPr>
          <p:cNvPr id="9" name="Rectangle 8">
            <a:extLst>
              <a:ext uri="{FF2B5EF4-FFF2-40B4-BE49-F238E27FC236}">
                <a16:creationId xmlns:a16="http://schemas.microsoft.com/office/drawing/2014/main" id="{8F1FDBBD-E993-4F9B-B607-EE61D5694565}"/>
              </a:ext>
            </a:extLst>
          </p:cNvPr>
          <p:cNvSpPr/>
          <p:nvPr/>
        </p:nvSpPr>
        <p:spPr>
          <a:xfrm>
            <a:off x="1330227" y="374416"/>
            <a:ext cx="10080703" cy="4401205"/>
          </a:xfrm>
          <a:prstGeom prst="rect">
            <a:avLst/>
          </a:prstGeom>
        </p:spPr>
        <p:txBody>
          <a:bodyPr wrap="square">
            <a:spAutoFit/>
          </a:bodyPr>
          <a:lstStyle/>
          <a:p>
            <a:r>
              <a:rPr lang="en-GB" sz="2800" dirty="0">
                <a:solidFill>
                  <a:schemeClr val="bg1"/>
                </a:solidFill>
                <a:latin typeface="Libre Baskerville"/>
              </a:rPr>
              <a:t>The most famous photograph of bison extermination is a grisly image of a mountain of bison skulls. It was taken in America in 1892. By the end of the 18th century, </a:t>
            </a:r>
            <a:r>
              <a:rPr lang="en-GB" sz="2800" u="sng" dirty="0">
                <a:solidFill>
                  <a:schemeClr val="bg1"/>
                </a:solidFill>
                <a:latin typeface="Libre Baskerville"/>
                <a:hlinkClick r:id="rId4">
                  <a:extLst>
                    <a:ext uri="{A12FA001-AC4F-418D-AE19-62706E023703}">
                      <ahyp:hlinkClr xmlns:ahyp="http://schemas.microsoft.com/office/drawing/2018/hyperlinkcolor" val="tx"/>
                    </a:ext>
                  </a:extLst>
                </a:hlinkClick>
              </a:rPr>
              <a:t>there were between 30 and 60 million bison on the continent</a:t>
            </a:r>
            <a:r>
              <a:rPr lang="en-GB" sz="2800" dirty="0">
                <a:solidFill>
                  <a:schemeClr val="bg1"/>
                </a:solidFill>
                <a:latin typeface="Libre Baskerville"/>
              </a:rPr>
              <a:t>. </a:t>
            </a:r>
          </a:p>
          <a:p>
            <a:r>
              <a:rPr lang="en-GB" sz="2800" dirty="0">
                <a:solidFill>
                  <a:schemeClr val="bg1"/>
                </a:solidFill>
                <a:latin typeface="Libre Baskerville"/>
              </a:rPr>
              <a:t>By the time of this photograph, that population was reduced to </a:t>
            </a:r>
            <a:r>
              <a:rPr lang="en-GB" sz="2800" u="sng" dirty="0">
                <a:solidFill>
                  <a:schemeClr val="bg1"/>
                </a:solidFill>
                <a:latin typeface="Libre Baskerville"/>
                <a:hlinkClick r:id="rId5">
                  <a:extLst>
                    <a:ext uri="{A12FA001-AC4F-418D-AE19-62706E023703}">
                      <ahyp:hlinkClr xmlns:ahyp="http://schemas.microsoft.com/office/drawing/2018/hyperlinkcolor" val="tx"/>
                    </a:ext>
                  </a:extLst>
                </a:hlinkClick>
              </a:rPr>
              <a:t>only 456 wild bison</a:t>
            </a:r>
            <a:r>
              <a:rPr lang="en-GB" sz="2800" dirty="0">
                <a:solidFill>
                  <a:schemeClr val="bg1"/>
                </a:solidFill>
                <a:latin typeface="Libre Baskerville"/>
              </a:rPr>
              <a:t>.</a:t>
            </a:r>
          </a:p>
          <a:p>
            <a:endParaRPr lang="en-GB" sz="2800" dirty="0">
              <a:solidFill>
                <a:schemeClr val="bg1"/>
              </a:solidFill>
              <a:latin typeface="Libre Baskerville"/>
            </a:endParaRPr>
          </a:p>
          <a:p>
            <a:endParaRPr lang="en-GB" sz="2800" dirty="0">
              <a:solidFill>
                <a:schemeClr val="bg1"/>
              </a:solidFill>
              <a:latin typeface="Libre Baskerville"/>
            </a:endParaRPr>
          </a:p>
          <a:p>
            <a:endParaRPr lang="en-GB" sz="2800" dirty="0">
              <a:latin typeface="Libre Baskerville"/>
            </a:endParaRPr>
          </a:p>
          <a:p>
            <a:endParaRPr lang="en-IE" sz="2800" dirty="0"/>
          </a:p>
        </p:txBody>
      </p:sp>
    </p:spTree>
    <p:extLst>
      <p:ext uri="{BB962C8B-B14F-4D97-AF65-F5344CB8AC3E}">
        <p14:creationId xmlns:p14="http://schemas.microsoft.com/office/powerpoint/2010/main" val="3936811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911939-75EF-4EBD-BD1A-C16C7124F44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IE" smtClean="0"/>
              <a:t>19</a:t>
            </a:fld>
            <a:endParaRPr lang="en-IE"/>
          </a:p>
        </p:txBody>
      </p:sp>
      <p:sp>
        <p:nvSpPr>
          <p:cNvPr id="9" name="Rectangle 8">
            <a:extLst>
              <a:ext uri="{FF2B5EF4-FFF2-40B4-BE49-F238E27FC236}">
                <a16:creationId xmlns:a16="http://schemas.microsoft.com/office/drawing/2014/main" id="{76912CC6-C1EE-459D-B863-F0A0A1A2FA8D}"/>
              </a:ext>
            </a:extLst>
          </p:cNvPr>
          <p:cNvSpPr/>
          <p:nvPr/>
        </p:nvSpPr>
        <p:spPr>
          <a:xfrm>
            <a:off x="1516566" y="912997"/>
            <a:ext cx="9879979" cy="3709413"/>
          </a:xfrm>
          <a:prstGeom prst="rect">
            <a:avLst/>
          </a:prstGeom>
        </p:spPr>
        <p:txBody>
          <a:bodyPr wrap="square">
            <a:spAutoFit/>
          </a:bodyPr>
          <a:lstStyle/>
          <a:p>
            <a:pPr algn="ctr">
              <a:lnSpc>
                <a:spcPct val="107000"/>
              </a:lnSpc>
              <a:spcAft>
                <a:spcPts val="800"/>
              </a:spcAft>
            </a:pPr>
            <a:r>
              <a:rPr lang="en-IE"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Strand 4 – Applied Learning Tasks</a:t>
            </a:r>
          </a:p>
          <a:p>
            <a:pPr algn="just">
              <a:lnSpc>
                <a:spcPct val="107000"/>
              </a:lnSpc>
              <a:spcAft>
                <a:spcPts val="800"/>
              </a:spcAft>
            </a:pPr>
            <a:endParaRPr lang="en-IE"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E"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Applied Learning Tasks strand emphasises the importance of students developing their ability to think and act sustainably.</a:t>
            </a:r>
          </a:p>
          <a:p>
            <a:pPr algn="just">
              <a:lnSpc>
                <a:spcPct val="107000"/>
              </a:lnSpc>
              <a:spcAft>
                <a:spcPts val="800"/>
              </a:spcAft>
            </a:pPr>
            <a:endParaRPr lang="en-IE"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E"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Over the two years of study, students engage in four Applied Learning Tasks carried out in small groups.</a:t>
            </a:r>
            <a:endParaRPr lang="en-IE"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7605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9F0AC4-0736-4938-BC52-C8BD38A7686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IE" smtClean="0"/>
              <a:t>2</a:t>
            </a:fld>
            <a:endParaRPr lang="en-IE"/>
          </a:p>
        </p:txBody>
      </p:sp>
      <p:sp>
        <p:nvSpPr>
          <p:cNvPr id="8" name="Title 7">
            <a:extLst>
              <a:ext uri="{FF2B5EF4-FFF2-40B4-BE49-F238E27FC236}">
                <a16:creationId xmlns:a16="http://schemas.microsoft.com/office/drawing/2014/main" id="{78B4C76C-8F5F-422D-BB47-DB2650920344}"/>
              </a:ext>
            </a:extLst>
          </p:cNvPr>
          <p:cNvSpPr>
            <a:spLocks noGrp="1"/>
          </p:cNvSpPr>
          <p:nvPr>
            <p:ph type="title"/>
          </p:nvPr>
        </p:nvSpPr>
        <p:spPr>
          <a:xfrm>
            <a:off x="972015" y="1932946"/>
            <a:ext cx="10515600" cy="1325700"/>
          </a:xfrm>
        </p:spPr>
        <p:txBody>
          <a:bodyPr/>
          <a:lstStyle/>
          <a:p>
            <a:r>
              <a:rPr lang="en-GB" dirty="0"/>
              <a:t>5</a:t>
            </a:r>
            <a:r>
              <a:rPr lang="en-GB" baseline="30000" dirty="0"/>
              <a:t>TH</a:t>
            </a:r>
            <a:r>
              <a:rPr lang="en-GB" dirty="0"/>
              <a:t> YEARS September 2025</a:t>
            </a:r>
            <a:br>
              <a:rPr lang="en-GB" dirty="0"/>
            </a:br>
            <a:br>
              <a:rPr lang="en-GB" dirty="0"/>
            </a:br>
            <a:r>
              <a:rPr lang="en-GB" dirty="0"/>
              <a:t>St. </a:t>
            </a:r>
            <a:r>
              <a:rPr lang="en-GB" dirty="0" err="1"/>
              <a:t>Ailbe’s</a:t>
            </a:r>
            <a:r>
              <a:rPr lang="en-GB" dirty="0"/>
              <a:t> school is only 1 of 49 schools in Ireland who are offering this subject to 5</a:t>
            </a:r>
            <a:r>
              <a:rPr lang="en-GB" baseline="30000" dirty="0"/>
              <a:t>th</a:t>
            </a:r>
            <a:r>
              <a:rPr lang="en-GB" dirty="0"/>
              <a:t> year students</a:t>
            </a:r>
            <a:endParaRPr lang="en-IE" dirty="0"/>
          </a:p>
        </p:txBody>
      </p:sp>
    </p:spTree>
    <p:extLst>
      <p:ext uri="{BB962C8B-B14F-4D97-AF65-F5344CB8AC3E}">
        <p14:creationId xmlns:p14="http://schemas.microsoft.com/office/powerpoint/2010/main" val="2916901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A04FB5-3D71-42C8-B61E-67102782179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IE" smtClean="0"/>
              <a:t>20</a:t>
            </a:fld>
            <a:endParaRPr lang="en-IE"/>
          </a:p>
        </p:txBody>
      </p:sp>
      <p:sp>
        <p:nvSpPr>
          <p:cNvPr id="9" name="Rectangle 8">
            <a:extLst>
              <a:ext uri="{FF2B5EF4-FFF2-40B4-BE49-F238E27FC236}">
                <a16:creationId xmlns:a16="http://schemas.microsoft.com/office/drawing/2014/main" id="{B3040B3E-4FBA-476A-9952-70280F423C2B}"/>
              </a:ext>
            </a:extLst>
          </p:cNvPr>
          <p:cNvSpPr/>
          <p:nvPr/>
        </p:nvSpPr>
        <p:spPr>
          <a:xfrm>
            <a:off x="721113" y="693664"/>
            <a:ext cx="10935628" cy="5089727"/>
          </a:xfrm>
          <a:prstGeom prst="rect">
            <a:avLst/>
          </a:prstGeom>
        </p:spPr>
        <p:txBody>
          <a:bodyPr wrap="square">
            <a:spAutoFit/>
          </a:bodyPr>
          <a:lstStyle/>
          <a:p>
            <a:pPr algn="ctr">
              <a:lnSpc>
                <a:spcPct val="107000"/>
              </a:lnSpc>
              <a:spcAft>
                <a:spcPts val="800"/>
              </a:spcAft>
            </a:pPr>
            <a:r>
              <a:rPr lang="en-IE"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ASSESSMENT</a:t>
            </a:r>
          </a:p>
          <a:p>
            <a:pPr algn="just">
              <a:lnSpc>
                <a:spcPct val="107000"/>
              </a:lnSpc>
              <a:spcAft>
                <a:spcPts val="800"/>
              </a:spcAft>
            </a:pPr>
            <a:endParaRPr lang="en-IE"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E"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There are two assessment components: a written examination in June of 6</a:t>
            </a:r>
            <a:r>
              <a:rPr lang="en-IE" sz="2800" baseline="300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a:t>
            </a:r>
            <a:r>
              <a:rPr lang="en-IE"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year worth 60% and an additional assessment component comprising an Action Project which is completed over 5</a:t>
            </a:r>
            <a:r>
              <a:rPr lang="en-IE" sz="2800" baseline="300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a:t>
            </a:r>
            <a:r>
              <a:rPr lang="en-IE"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and 6</a:t>
            </a:r>
            <a:r>
              <a:rPr lang="en-IE" sz="2800" baseline="300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a:t>
            </a:r>
            <a:r>
              <a:rPr lang="en-IE"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year worth 40% of the Leaving Certificate mark.</a:t>
            </a:r>
          </a:p>
          <a:p>
            <a:pPr algn="just">
              <a:lnSpc>
                <a:spcPct val="107000"/>
              </a:lnSpc>
              <a:spcAft>
                <a:spcPts val="800"/>
              </a:spcAft>
            </a:pP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800" dirty="0">
                <a:solidFill>
                  <a:schemeClr val="bg1"/>
                </a:solidFill>
              </a:rPr>
              <a:t>The Action Project provides students with an opportunity to develop a deeper understanding of the concepts and principles they have learned throughout the course.</a:t>
            </a:r>
            <a:endParaRPr lang="en-IE"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5268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2E8407-75E6-47E2-89C0-9A89E8F15A2F}"/>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IE" smtClean="0"/>
              <a:t>21</a:t>
            </a:fld>
            <a:endParaRPr lang="en-IE"/>
          </a:p>
        </p:txBody>
      </p:sp>
      <p:sp>
        <p:nvSpPr>
          <p:cNvPr id="11" name="Rectangle 10">
            <a:extLst>
              <a:ext uri="{FF2B5EF4-FFF2-40B4-BE49-F238E27FC236}">
                <a16:creationId xmlns:a16="http://schemas.microsoft.com/office/drawing/2014/main" id="{C8E0C33A-84A5-4576-8958-9371E34E5B8F}"/>
              </a:ext>
            </a:extLst>
          </p:cNvPr>
          <p:cNvSpPr/>
          <p:nvPr/>
        </p:nvSpPr>
        <p:spPr>
          <a:xfrm>
            <a:off x="1189463" y="740655"/>
            <a:ext cx="10504449" cy="4401205"/>
          </a:xfrm>
          <a:prstGeom prst="rect">
            <a:avLst/>
          </a:prstGeom>
        </p:spPr>
        <p:txBody>
          <a:bodyPr wrap="square">
            <a:spAutoFit/>
          </a:bodyPr>
          <a:lstStyle/>
          <a:p>
            <a:pPr algn="just"/>
            <a:r>
              <a:rPr lang="en-GB" sz="2800" b="1" dirty="0">
                <a:solidFill>
                  <a:schemeClr val="bg2">
                    <a:lumMod val="40000"/>
                    <a:lumOff val="60000"/>
                  </a:schemeClr>
                </a:solidFill>
                <a:latin typeface="Lato"/>
              </a:rPr>
              <a:t>What kind of student would Climate Action and Sustainable Development suit?</a:t>
            </a:r>
          </a:p>
          <a:p>
            <a:pPr algn="just"/>
            <a:endParaRPr lang="en-GB" sz="2800" dirty="0">
              <a:solidFill>
                <a:schemeClr val="bg1"/>
              </a:solidFill>
              <a:latin typeface="Lato"/>
            </a:endParaRPr>
          </a:p>
          <a:p>
            <a:pPr algn="just"/>
            <a:r>
              <a:rPr lang="en-GB" sz="2800" dirty="0">
                <a:solidFill>
                  <a:schemeClr val="bg1"/>
                </a:solidFill>
                <a:latin typeface="Lato"/>
              </a:rPr>
              <a:t>Students who enjoyed subjects such science, geography, business studies, home economics and wood technology in Junior Cycle. </a:t>
            </a:r>
          </a:p>
          <a:p>
            <a:pPr algn="just"/>
            <a:endParaRPr lang="en-GB" sz="2800" dirty="0">
              <a:solidFill>
                <a:schemeClr val="bg1"/>
              </a:solidFill>
              <a:latin typeface="Lato"/>
            </a:endParaRPr>
          </a:p>
          <a:p>
            <a:pPr algn="just"/>
            <a:r>
              <a:rPr lang="en-GB" sz="2800" dirty="0">
                <a:solidFill>
                  <a:schemeClr val="bg1"/>
                </a:solidFill>
                <a:latin typeface="Lato"/>
              </a:rPr>
              <a:t>Students who would enjoy learning more about rights and responsibilities, global citizenship, root causes of climate injustice, global inequalities, climate science, and organising of collective action for social change.</a:t>
            </a:r>
          </a:p>
        </p:txBody>
      </p:sp>
    </p:spTree>
    <p:extLst>
      <p:ext uri="{BB962C8B-B14F-4D97-AF65-F5344CB8AC3E}">
        <p14:creationId xmlns:p14="http://schemas.microsoft.com/office/powerpoint/2010/main" val="2808194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33E490-BBFF-48D2-B9F7-1B206FD90292}"/>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IE" smtClean="0"/>
              <a:t>22</a:t>
            </a:fld>
            <a:endParaRPr lang="en-IE"/>
          </a:p>
        </p:txBody>
      </p:sp>
      <p:sp>
        <p:nvSpPr>
          <p:cNvPr id="8" name="Title 7">
            <a:extLst>
              <a:ext uri="{FF2B5EF4-FFF2-40B4-BE49-F238E27FC236}">
                <a16:creationId xmlns:a16="http://schemas.microsoft.com/office/drawing/2014/main" id="{BC688150-77C1-4BD8-AAD6-98EEAACF7385}"/>
              </a:ext>
            </a:extLst>
          </p:cNvPr>
          <p:cNvSpPr>
            <a:spLocks noGrp="1"/>
          </p:cNvSpPr>
          <p:nvPr>
            <p:ph type="title"/>
          </p:nvPr>
        </p:nvSpPr>
        <p:spPr/>
        <p:txBody>
          <a:bodyPr/>
          <a:lstStyle/>
          <a:p>
            <a:r>
              <a:rPr lang="en-GB" sz="3600" dirty="0"/>
              <a:t>DAY TO DAY EXPERIENCE IN THE SUBJECT</a:t>
            </a:r>
            <a:endParaRPr lang="en-IE" sz="3600" dirty="0"/>
          </a:p>
        </p:txBody>
      </p:sp>
      <p:sp>
        <p:nvSpPr>
          <p:cNvPr id="9" name="TextBox 8">
            <a:extLst>
              <a:ext uri="{FF2B5EF4-FFF2-40B4-BE49-F238E27FC236}">
                <a16:creationId xmlns:a16="http://schemas.microsoft.com/office/drawing/2014/main" id="{D444024E-662B-42C7-B519-B9E5AE59F561}"/>
              </a:ext>
            </a:extLst>
          </p:cNvPr>
          <p:cNvSpPr txBox="1"/>
          <p:nvPr/>
        </p:nvSpPr>
        <p:spPr>
          <a:xfrm>
            <a:off x="1806498" y="1883329"/>
            <a:ext cx="8326243" cy="2462213"/>
          </a:xfrm>
          <a:prstGeom prst="rect">
            <a:avLst/>
          </a:prstGeom>
          <a:noFill/>
        </p:spPr>
        <p:txBody>
          <a:bodyPr wrap="square" rtlCol="0">
            <a:spAutoFit/>
          </a:bodyPr>
          <a:lstStyle/>
          <a:p>
            <a:r>
              <a:rPr lang="en-GB" sz="2800" dirty="0">
                <a:solidFill>
                  <a:schemeClr val="tx2">
                    <a:lumMod val="60000"/>
                    <a:lumOff val="40000"/>
                  </a:schemeClr>
                </a:solidFill>
              </a:rPr>
              <a:t>Groupwork</a:t>
            </a:r>
          </a:p>
          <a:p>
            <a:r>
              <a:rPr lang="en-GB" sz="2800" dirty="0">
                <a:solidFill>
                  <a:schemeClr val="tx2">
                    <a:lumMod val="60000"/>
                    <a:lumOff val="40000"/>
                  </a:schemeClr>
                </a:solidFill>
              </a:rPr>
              <a:t>Debates</a:t>
            </a:r>
          </a:p>
          <a:p>
            <a:r>
              <a:rPr lang="en-GB" sz="2800" dirty="0">
                <a:solidFill>
                  <a:schemeClr val="tx2">
                    <a:lumMod val="60000"/>
                    <a:lumOff val="40000"/>
                  </a:schemeClr>
                </a:solidFill>
              </a:rPr>
              <a:t>Class discussions</a:t>
            </a:r>
          </a:p>
          <a:p>
            <a:r>
              <a:rPr lang="en-GB" sz="2800" dirty="0">
                <a:solidFill>
                  <a:schemeClr val="tx2">
                    <a:lumMod val="60000"/>
                    <a:lumOff val="40000"/>
                  </a:schemeClr>
                </a:solidFill>
              </a:rPr>
              <a:t>Researching</a:t>
            </a:r>
          </a:p>
          <a:p>
            <a:r>
              <a:rPr lang="en-GB" sz="2800" dirty="0">
                <a:solidFill>
                  <a:schemeClr val="tx2">
                    <a:lumMod val="60000"/>
                    <a:lumOff val="40000"/>
                  </a:schemeClr>
                </a:solidFill>
              </a:rPr>
              <a:t>Peer learning</a:t>
            </a:r>
          </a:p>
          <a:p>
            <a:endParaRPr lang="en-GB" dirty="0"/>
          </a:p>
        </p:txBody>
      </p:sp>
    </p:spTree>
    <p:extLst>
      <p:ext uri="{BB962C8B-B14F-4D97-AF65-F5344CB8AC3E}">
        <p14:creationId xmlns:p14="http://schemas.microsoft.com/office/powerpoint/2010/main" val="2627431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081E86-CE55-4D04-88A9-611B72F3865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IE" smtClean="0"/>
              <a:t>23</a:t>
            </a:fld>
            <a:endParaRPr lang="en-IE"/>
          </a:p>
        </p:txBody>
      </p:sp>
      <p:sp>
        <p:nvSpPr>
          <p:cNvPr id="9" name="Rectangle 8">
            <a:extLst>
              <a:ext uri="{FF2B5EF4-FFF2-40B4-BE49-F238E27FC236}">
                <a16:creationId xmlns:a16="http://schemas.microsoft.com/office/drawing/2014/main" id="{78079A1A-57AA-49DC-AEC4-92D4F130E06F}"/>
              </a:ext>
            </a:extLst>
          </p:cNvPr>
          <p:cNvSpPr/>
          <p:nvPr/>
        </p:nvSpPr>
        <p:spPr>
          <a:xfrm>
            <a:off x="683941" y="1020606"/>
            <a:ext cx="10935630" cy="5553508"/>
          </a:xfrm>
          <a:prstGeom prst="rect">
            <a:avLst/>
          </a:prstGeom>
        </p:spPr>
        <p:txBody>
          <a:bodyPr wrap="square">
            <a:spAutoFit/>
          </a:bodyPr>
          <a:lstStyle/>
          <a:p>
            <a:pPr algn="ctr">
              <a:lnSpc>
                <a:spcPct val="107000"/>
              </a:lnSpc>
              <a:spcAft>
                <a:spcPts val="800"/>
              </a:spcAft>
            </a:pPr>
            <a:r>
              <a:rPr lang="en-IE"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FUTURE USE OF THE SUBJECT</a:t>
            </a:r>
          </a:p>
          <a:p>
            <a:pPr algn="just">
              <a:lnSpc>
                <a:spcPct val="107000"/>
              </a:lnSpc>
              <a:spcAft>
                <a:spcPts val="800"/>
              </a:spcAft>
            </a:pPr>
            <a:endParaRPr lang="en-IE"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E"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Climate Action and Sustainable Development builds a solid foundation for students to progress to diverse futures, including participation in society, the worlds of work, further education and training, and higher education.</a:t>
            </a:r>
          </a:p>
          <a:p>
            <a:pPr algn="just">
              <a:lnSpc>
                <a:spcPct val="107000"/>
              </a:lnSpc>
              <a:spcAft>
                <a:spcPts val="800"/>
              </a:spcAft>
            </a:pPr>
            <a:endParaRPr lang="en-IE"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E"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The learning experienced while studying Climate Action and Sustainable Development can lead to many exciting and rewarding careers and provides a foundation for a diverse range of opportunities in related fields, such as environmental studies, education, business, political and social studies. </a:t>
            </a:r>
            <a:endParaRPr lang="en-IE"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8408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0DB348-B688-47CF-BB86-82AEE2E656A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IE" smtClean="0"/>
              <a:t>24</a:t>
            </a:fld>
            <a:endParaRPr lang="en-IE"/>
          </a:p>
        </p:txBody>
      </p:sp>
      <p:sp>
        <p:nvSpPr>
          <p:cNvPr id="8" name="Title 7">
            <a:extLst>
              <a:ext uri="{FF2B5EF4-FFF2-40B4-BE49-F238E27FC236}">
                <a16:creationId xmlns:a16="http://schemas.microsoft.com/office/drawing/2014/main" id="{AE99BD14-6C60-48C2-9F0B-4BF0B4C0A5CC}"/>
              </a:ext>
            </a:extLst>
          </p:cNvPr>
          <p:cNvSpPr>
            <a:spLocks noGrp="1"/>
          </p:cNvSpPr>
          <p:nvPr>
            <p:ph type="title"/>
          </p:nvPr>
        </p:nvSpPr>
        <p:spPr/>
        <p:txBody>
          <a:bodyPr/>
          <a:lstStyle/>
          <a:p>
            <a:r>
              <a:rPr lang="en-GB" dirty="0"/>
              <a:t>ANY QUESTIONS?</a:t>
            </a:r>
            <a:endParaRPr lang="en-IE" dirty="0"/>
          </a:p>
        </p:txBody>
      </p:sp>
    </p:spTree>
    <p:extLst>
      <p:ext uri="{BB962C8B-B14F-4D97-AF65-F5344CB8AC3E}">
        <p14:creationId xmlns:p14="http://schemas.microsoft.com/office/powerpoint/2010/main" val="506888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2"/>
          <p:cNvSpPr txBox="1">
            <a:spLocks noGrp="1"/>
          </p:cNvSpPr>
          <p:nvPr>
            <p:ph type="title"/>
          </p:nvPr>
        </p:nvSpPr>
        <p:spPr>
          <a:xfrm>
            <a:off x="1050856" y="993494"/>
            <a:ext cx="10104000" cy="15174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8000"/>
              <a:buFont typeface="Cabin"/>
              <a:buNone/>
            </a:pPr>
            <a:r>
              <a:rPr lang="en-IE" sz="8000" b="0" i="0" u="none" strike="noStrike" cap="none">
                <a:solidFill>
                  <a:schemeClr val="lt1"/>
                </a:solidFill>
                <a:latin typeface="Cabin"/>
                <a:ea typeface="Cabin"/>
                <a:cs typeface="Cabin"/>
                <a:sym typeface="Cabin"/>
              </a:rPr>
              <a:t>THANK YOU!</a:t>
            </a:r>
            <a:endParaRPr sz="8000" b="0" i="0" u="none" strike="noStrike" cap="none">
              <a:solidFill>
                <a:schemeClr val="lt1"/>
              </a:solidFill>
              <a:latin typeface="Cabin"/>
              <a:ea typeface="Cabin"/>
              <a:cs typeface="Cabin"/>
              <a:sym typeface="Cabin"/>
            </a:endParaRPr>
          </a:p>
        </p:txBody>
      </p:sp>
      <p:sp>
        <p:nvSpPr>
          <p:cNvPr id="340" name="Google Shape;340;p32"/>
          <p:cNvSpPr/>
          <p:nvPr/>
        </p:nvSpPr>
        <p:spPr>
          <a:xfrm>
            <a:off x="933450" y="3581400"/>
            <a:ext cx="2905200" cy="1866900"/>
          </a:xfrm>
          <a:prstGeom prst="wedgeRectCallout">
            <a:avLst>
              <a:gd name="adj1" fmla="val -20833"/>
              <a:gd name="adj2" fmla="val 62500"/>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pic>
        <p:nvPicPr>
          <p:cNvPr id="341" name="Google Shape;341;p32">
            <a:hlinkClick r:id="rId3"/>
          </p:cNvPr>
          <p:cNvPicPr preferRelativeResize="0"/>
          <p:nvPr/>
        </p:nvPicPr>
        <p:blipFill rotWithShape="1">
          <a:blip r:embed="rId4">
            <a:alphaModFix/>
          </a:blip>
          <a:srcRect/>
          <a:stretch/>
        </p:blipFill>
        <p:spPr>
          <a:xfrm>
            <a:off x="1199713" y="4275422"/>
            <a:ext cx="2394048" cy="478247"/>
          </a:xfrm>
          <a:prstGeom prst="rect">
            <a:avLst/>
          </a:prstGeom>
          <a:noFill/>
          <a:ln>
            <a:noFill/>
          </a:ln>
        </p:spPr>
      </p:pic>
      <p:sp>
        <p:nvSpPr>
          <p:cNvPr id="342" name="Google Shape;342;p32"/>
          <p:cNvSpPr/>
          <p:nvPr/>
        </p:nvSpPr>
        <p:spPr>
          <a:xfrm>
            <a:off x="4400550" y="3581399"/>
            <a:ext cx="2905200" cy="1866900"/>
          </a:xfrm>
          <a:prstGeom prst="wedgeRectCallout">
            <a:avLst>
              <a:gd name="adj1" fmla="val -20833"/>
              <a:gd name="adj2" fmla="val 62500"/>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pic>
        <p:nvPicPr>
          <p:cNvPr id="343" name="Google Shape;343;p32">
            <a:hlinkClick r:id="rId5"/>
          </p:cNvPr>
          <p:cNvPicPr preferRelativeResize="0"/>
          <p:nvPr/>
        </p:nvPicPr>
        <p:blipFill rotWithShape="1">
          <a:blip r:embed="rId6">
            <a:alphaModFix/>
          </a:blip>
          <a:srcRect/>
          <a:stretch/>
        </p:blipFill>
        <p:spPr>
          <a:xfrm>
            <a:off x="4537941" y="4275422"/>
            <a:ext cx="2673693" cy="580573"/>
          </a:xfrm>
          <a:prstGeom prst="rect">
            <a:avLst/>
          </a:prstGeom>
          <a:noFill/>
          <a:ln>
            <a:noFill/>
          </a:ln>
        </p:spPr>
      </p:pic>
      <p:sp>
        <p:nvSpPr>
          <p:cNvPr id="344" name="Google Shape;344;p32"/>
          <p:cNvSpPr/>
          <p:nvPr/>
        </p:nvSpPr>
        <p:spPr>
          <a:xfrm>
            <a:off x="8249855" y="3581399"/>
            <a:ext cx="2905200" cy="1866900"/>
          </a:xfrm>
          <a:prstGeom prst="wedgeRectCallout">
            <a:avLst>
              <a:gd name="adj1" fmla="val -20833"/>
              <a:gd name="adj2" fmla="val 62500"/>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345" name="Google Shape;345;p32"/>
          <p:cNvSpPr txBox="1"/>
          <p:nvPr/>
        </p:nvSpPr>
        <p:spPr>
          <a:xfrm>
            <a:off x="8365491" y="3693299"/>
            <a:ext cx="3255000" cy="2031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br>
              <a:rPr lang="en-IE" sz="1800" dirty="0">
                <a:solidFill>
                  <a:srgbClr val="A8FF33"/>
                </a:solidFill>
                <a:latin typeface="Source Sans Pro"/>
                <a:ea typeface="Source Sans Pro"/>
                <a:cs typeface="Source Sans Pro"/>
                <a:sym typeface="Source Sans Pro"/>
              </a:rPr>
            </a:br>
            <a:endParaRPr sz="1800" dirty="0">
              <a:solidFill>
                <a:srgbClr val="A8FF33"/>
              </a:solidFill>
              <a:latin typeface="Source Sans Pro"/>
              <a:ea typeface="Source Sans Pro"/>
              <a:cs typeface="Source Sans Pro"/>
              <a:sym typeface="Source Sans Pro"/>
            </a:endParaRPr>
          </a:p>
          <a:p>
            <a:pPr marL="0" marR="0" lvl="0" indent="0" algn="l" rtl="0">
              <a:spcBef>
                <a:spcPts val="0"/>
              </a:spcBef>
              <a:spcAft>
                <a:spcPts val="0"/>
              </a:spcAft>
              <a:buNone/>
            </a:pPr>
            <a:r>
              <a:rPr lang="en-IE" sz="1800" dirty="0">
                <a:solidFill>
                  <a:srgbClr val="7F7F7F"/>
                </a:solidFill>
                <a:latin typeface="Source Sans Pro"/>
                <a:ea typeface="Source Sans Pro"/>
                <a:cs typeface="Source Sans Pro"/>
                <a:sym typeface="Source Sans Pro"/>
              </a:rPr>
              <a:t>Alexander </a:t>
            </a:r>
            <a:r>
              <a:rPr lang="en-IE" sz="1800" dirty="0" err="1">
                <a:solidFill>
                  <a:srgbClr val="7F7F7F"/>
                </a:solidFill>
                <a:latin typeface="Source Sans Pro"/>
                <a:ea typeface="Source Sans Pro"/>
                <a:cs typeface="Source Sans Pro"/>
                <a:sym typeface="Source Sans Pro"/>
              </a:rPr>
              <a:t>Martensson</a:t>
            </a:r>
            <a:endParaRPr sz="1800" dirty="0">
              <a:solidFill>
                <a:srgbClr val="7F7F7F"/>
              </a:solidFill>
              <a:latin typeface="Source Sans Pro"/>
              <a:ea typeface="Source Sans Pro"/>
              <a:cs typeface="Source Sans Pro"/>
              <a:sym typeface="Source Sans Pro"/>
            </a:endParaRPr>
          </a:p>
          <a:p>
            <a:pPr marL="0" marR="0" lvl="0" indent="0" algn="l" rtl="0">
              <a:spcBef>
                <a:spcPts val="0"/>
              </a:spcBef>
              <a:spcAft>
                <a:spcPts val="0"/>
              </a:spcAft>
              <a:buNone/>
            </a:pPr>
            <a:endParaRPr sz="1800" dirty="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endParaRPr sz="1800" dirty="0">
              <a:solidFill>
                <a:srgbClr val="A8FF33"/>
              </a:solidFill>
              <a:latin typeface="Source Sans Pro"/>
              <a:ea typeface="Source Sans Pro"/>
              <a:cs typeface="Source Sans Pro"/>
              <a:sym typeface="Source Sans Pro"/>
            </a:endParaRPr>
          </a:p>
        </p:txBody>
      </p:sp>
      <p:sp>
        <p:nvSpPr>
          <p:cNvPr id="346" name="Google Shape;346;p32"/>
          <p:cNvSpPr txBox="1"/>
          <p:nvPr/>
        </p:nvSpPr>
        <p:spPr>
          <a:xfrm>
            <a:off x="1067184" y="3741344"/>
            <a:ext cx="2295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E" sz="1800">
                <a:solidFill>
                  <a:schemeClr val="dk2"/>
                </a:solidFill>
                <a:latin typeface="Source Sans Pro"/>
                <a:ea typeface="Source Sans Pro"/>
                <a:cs typeface="Source Sans Pro"/>
                <a:sym typeface="Source Sans Pro"/>
              </a:rPr>
              <a:t>Lesson activities by:</a:t>
            </a:r>
            <a:endParaRPr/>
          </a:p>
        </p:txBody>
      </p:sp>
      <p:sp>
        <p:nvSpPr>
          <p:cNvPr id="347" name="Google Shape;347;p32"/>
          <p:cNvSpPr txBox="1"/>
          <p:nvPr/>
        </p:nvSpPr>
        <p:spPr>
          <a:xfrm>
            <a:off x="4536671" y="3742634"/>
            <a:ext cx="2769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E" sz="1800">
                <a:solidFill>
                  <a:schemeClr val="dk2"/>
                </a:solidFill>
                <a:latin typeface="Source Sans Pro"/>
                <a:ea typeface="Source Sans Pro"/>
                <a:cs typeface="Source Sans Pro"/>
                <a:sym typeface="Source Sans Pro"/>
              </a:rPr>
              <a:t>Inspired by:</a:t>
            </a:r>
            <a:endParaRPr/>
          </a:p>
        </p:txBody>
      </p:sp>
      <p:sp>
        <p:nvSpPr>
          <p:cNvPr id="2" name="TextBox 1">
            <a:extLst>
              <a:ext uri="{FF2B5EF4-FFF2-40B4-BE49-F238E27FC236}">
                <a16:creationId xmlns:a16="http://schemas.microsoft.com/office/drawing/2014/main" id="{F2D29E1F-6DF9-4276-86D2-6BFA76999D20}"/>
              </a:ext>
            </a:extLst>
          </p:cNvPr>
          <p:cNvSpPr txBox="1"/>
          <p:nvPr/>
        </p:nvSpPr>
        <p:spPr>
          <a:xfrm>
            <a:off x="1405053" y="5828371"/>
            <a:ext cx="10103999" cy="523220"/>
          </a:xfrm>
          <a:prstGeom prst="rect">
            <a:avLst/>
          </a:prstGeom>
          <a:noFill/>
        </p:spPr>
        <p:txBody>
          <a:bodyPr wrap="square" rtlCol="0">
            <a:spAutoFit/>
          </a:bodyPr>
          <a:lstStyle/>
          <a:p>
            <a:r>
              <a:rPr lang="en-IE" dirty="0">
                <a:hlinkClick r:id="rId7"/>
              </a:rPr>
              <a:t>Sustainability – </a:t>
            </a:r>
            <a:r>
              <a:rPr lang="en-IE" dirty="0" err="1">
                <a:hlinkClick r:id="rId7"/>
              </a:rPr>
              <a:t>Scoilnet</a:t>
            </a:r>
            <a:r>
              <a:rPr lang="en-IE" dirty="0"/>
              <a:t>    </a:t>
            </a:r>
            <a:r>
              <a:rPr lang="en-GB" dirty="0">
                <a:hlinkClick r:id="rId8"/>
              </a:rPr>
              <a:t>Historical photo of mountain of bison skulls documents animals on the brink of extinction</a:t>
            </a:r>
            <a:endParaRPr lang="en-GB" dirty="0">
              <a:solidFill>
                <a:schemeClr val="bg1"/>
              </a:solidFill>
              <a:latin typeface="Libre Baskerville"/>
            </a:endParaRPr>
          </a:p>
          <a:p>
            <a:endParaRPr lang="en-I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5B4516-AE3A-458D-A4F0-B8DB1BA62F7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IE" smtClean="0"/>
              <a:t>3</a:t>
            </a:fld>
            <a:endParaRPr lang="en-IE"/>
          </a:p>
        </p:txBody>
      </p:sp>
      <p:sp>
        <p:nvSpPr>
          <p:cNvPr id="4" name="Text Placeholder 3">
            <a:extLst>
              <a:ext uri="{FF2B5EF4-FFF2-40B4-BE49-F238E27FC236}">
                <a16:creationId xmlns:a16="http://schemas.microsoft.com/office/drawing/2014/main" id="{755B8A21-C65D-4BCD-A8E1-F2849994EB00}"/>
              </a:ext>
            </a:extLst>
          </p:cNvPr>
          <p:cNvSpPr>
            <a:spLocks noGrp="1"/>
          </p:cNvSpPr>
          <p:nvPr>
            <p:ph type="body" idx="2"/>
          </p:nvPr>
        </p:nvSpPr>
        <p:spPr/>
        <p:txBody>
          <a:bodyPr/>
          <a:lstStyle/>
          <a:p>
            <a:pPr algn="just">
              <a:lnSpc>
                <a:spcPct val="107000"/>
              </a:lnSpc>
              <a:spcAft>
                <a:spcPts val="800"/>
              </a:spcAft>
            </a:pPr>
            <a:r>
              <a:rPr lang="en-IE"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Climate Action and Sustainable Development holds  an immediate and significant relevance for our daily lives. </a:t>
            </a:r>
          </a:p>
          <a:p>
            <a:pPr algn="just">
              <a:lnSpc>
                <a:spcPct val="107000"/>
              </a:lnSpc>
              <a:spcAft>
                <a:spcPts val="800"/>
              </a:spcAft>
            </a:pPr>
            <a:endParaRPr lang="en-IE"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E"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subject is broad, interesting and covers topics that effects ALL OF US. </a:t>
            </a:r>
          </a:p>
        </p:txBody>
      </p:sp>
    </p:spTree>
    <p:extLst>
      <p:ext uri="{BB962C8B-B14F-4D97-AF65-F5344CB8AC3E}">
        <p14:creationId xmlns:p14="http://schemas.microsoft.com/office/powerpoint/2010/main" val="324411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D9B489-9B37-4387-AAC9-74DBC7072B02}"/>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IE" smtClean="0"/>
              <a:t>4</a:t>
            </a:fld>
            <a:endParaRPr lang="en-IE"/>
          </a:p>
        </p:txBody>
      </p:sp>
      <p:sp>
        <p:nvSpPr>
          <p:cNvPr id="9" name="Rectangle 8">
            <a:extLst>
              <a:ext uri="{FF2B5EF4-FFF2-40B4-BE49-F238E27FC236}">
                <a16:creationId xmlns:a16="http://schemas.microsoft.com/office/drawing/2014/main" id="{2E143D36-E9F2-4DA7-B7B6-7AE3C2A904C2}"/>
              </a:ext>
            </a:extLst>
          </p:cNvPr>
          <p:cNvSpPr/>
          <p:nvPr/>
        </p:nvSpPr>
        <p:spPr>
          <a:xfrm>
            <a:off x="1367883" y="2926907"/>
            <a:ext cx="10385502" cy="2153282"/>
          </a:xfrm>
          <a:prstGeom prst="rect">
            <a:avLst/>
          </a:prstGeom>
        </p:spPr>
        <p:txBody>
          <a:bodyPr wrap="square">
            <a:spAutoFit/>
          </a:bodyPr>
          <a:lstStyle/>
          <a:p>
            <a:pPr algn="just">
              <a:lnSpc>
                <a:spcPct val="107000"/>
              </a:lnSpc>
              <a:spcAft>
                <a:spcPts val="800"/>
              </a:spcAft>
            </a:pPr>
            <a:r>
              <a:rPr lang="en-IE"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By studying Climate Action and Sustainable Development, students gain an appreciation of the role of community and society in the complex ecology of the planet and of its sustainable development. </a:t>
            </a:r>
          </a:p>
          <a:p>
            <a:pPr algn="just">
              <a:lnSpc>
                <a:spcPct val="107000"/>
              </a:lnSpc>
              <a:spcAft>
                <a:spcPts val="800"/>
              </a:spcAft>
            </a:pPr>
            <a:r>
              <a:rPr lang="en-IE"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They experience the powerful impact of collective action, and develop their capacity to positively impact society</a:t>
            </a:r>
            <a:endParaRPr lang="en-IE"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3184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9DDC7F-2599-4C05-9BFC-F30D0FC811C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IE" smtClean="0"/>
              <a:t>5</a:t>
            </a:fld>
            <a:endParaRPr lang="en-IE"/>
          </a:p>
        </p:txBody>
      </p:sp>
      <p:sp>
        <p:nvSpPr>
          <p:cNvPr id="8" name="Title 7">
            <a:extLst>
              <a:ext uri="{FF2B5EF4-FFF2-40B4-BE49-F238E27FC236}">
                <a16:creationId xmlns:a16="http://schemas.microsoft.com/office/drawing/2014/main" id="{DAF987EB-B5E9-4577-9019-28C111F2EDDB}"/>
              </a:ext>
            </a:extLst>
          </p:cNvPr>
          <p:cNvSpPr>
            <a:spLocks noGrp="1"/>
          </p:cNvSpPr>
          <p:nvPr>
            <p:ph type="title"/>
          </p:nvPr>
        </p:nvSpPr>
        <p:spPr>
          <a:xfrm>
            <a:off x="994318" y="2371561"/>
            <a:ext cx="10515600" cy="1325700"/>
          </a:xfrm>
        </p:spPr>
        <p:txBody>
          <a:bodyPr/>
          <a:lstStyle/>
          <a:p>
            <a:r>
              <a:rPr lang="en-GB" dirty="0"/>
              <a:t>HOW DOES THIS SUBJECT EFFECT ME AND WHY SHOULD I STUDY IT</a:t>
            </a:r>
            <a:endParaRPr lang="en-IE" dirty="0"/>
          </a:p>
        </p:txBody>
      </p:sp>
    </p:spTree>
    <p:extLst>
      <p:ext uri="{BB962C8B-B14F-4D97-AF65-F5344CB8AC3E}">
        <p14:creationId xmlns:p14="http://schemas.microsoft.com/office/powerpoint/2010/main" val="42667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6"/>
          <p:cNvSpPr/>
          <p:nvPr/>
        </p:nvSpPr>
        <p:spPr>
          <a:xfrm>
            <a:off x="7445550" y="456375"/>
            <a:ext cx="3494700" cy="5580900"/>
          </a:xfrm>
          <a:prstGeom prst="ellipse">
            <a:avLst/>
          </a:prstGeom>
          <a:solidFill>
            <a:srgbClr val="F4CCCC"/>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0" name="Google Shape;170;p16"/>
          <p:cNvSpPr txBox="1">
            <a:spLocks noGrp="1"/>
          </p:cNvSpPr>
          <p:nvPr>
            <p:ph type="body" idx="1"/>
          </p:nvPr>
        </p:nvSpPr>
        <p:spPr>
          <a:xfrm>
            <a:off x="841248" y="3359239"/>
            <a:ext cx="4357800" cy="2252700"/>
          </a:xfrm>
          <a:prstGeom prst="rect">
            <a:avLst/>
          </a:prstGeom>
        </p:spPr>
        <p:txBody>
          <a:bodyPr spcFirstLastPara="1" wrap="square" lIns="0" tIns="45700" rIns="0" bIns="45700" anchor="t" anchorCtr="0">
            <a:noAutofit/>
          </a:bodyPr>
          <a:lstStyle/>
          <a:p>
            <a:pPr marL="0" lvl="0" indent="0" rtl="0">
              <a:spcBef>
                <a:spcPts val="1000"/>
              </a:spcBef>
              <a:spcAft>
                <a:spcPts val="0"/>
              </a:spcAft>
              <a:buNone/>
            </a:pPr>
            <a:r>
              <a:rPr lang="en-IE"/>
              <a:t>Weather describes the day to day conditions of the atmosphere. </a:t>
            </a:r>
            <a:endParaRPr/>
          </a:p>
          <a:p>
            <a:pPr marL="0" lvl="0" indent="0">
              <a:spcBef>
                <a:spcPts val="1000"/>
              </a:spcBef>
              <a:spcAft>
                <a:spcPts val="0"/>
              </a:spcAft>
              <a:buNone/>
            </a:pPr>
            <a:r>
              <a:rPr lang="en-IE"/>
              <a:t>Recall the significant weather events that happened this year in Ireland, Europe and globally using the graphic organiser.</a:t>
            </a:r>
            <a:endParaRPr/>
          </a:p>
        </p:txBody>
      </p:sp>
      <p:sp>
        <p:nvSpPr>
          <p:cNvPr id="171" name="Google Shape;171;p16"/>
          <p:cNvSpPr txBox="1">
            <a:spLocks noGrp="1"/>
          </p:cNvSpPr>
          <p:nvPr>
            <p:ph type="title"/>
          </p:nvPr>
        </p:nvSpPr>
        <p:spPr>
          <a:xfrm>
            <a:off x="841248" y="1880949"/>
            <a:ext cx="4357800" cy="1325700"/>
          </a:xfrm>
          <a:prstGeom prst="rect">
            <a:avLst/>
          </a:prstGeom>
        </p:spPr>
        <p:txBody>
          <a:bodyPr spcFirstLastPara="1" wrap="square" lIns="0" tIns="45700" rIns="0" bIns="45700" anchor="ctr" anchorCtr="0">
            <a:noAutofit/>
          </a:bodyPr>
          <a:lstStyle/>
          <a:p>
            <a:pPr marL="0" lvl="0" indent="0">
              <a:spcBef>
                <a:spcPts val="0"/>
              </a:spcBef>
              <a:spcAft>
                <a:spcPts val="0"/>
              </a:spcAft>
              <a:buNone/>
            </a:pPr>
            <a:br>
              <a:rPr lang="en-IE" sz="2400" dirty="0"/>
            </a:br>
            <a:r>
              <a:rPr lang="en-IE" sz="3000" dirty="0"/>
              <a:t>Significant Weather Events</a:t>
            </a:r>
            <a:endParaRPr sz="3000" dirty="0"/>
          </a:p>
        </p:txBody>
      </p:sp>
      <p:sp>
        <p:nvSpPr>
          <p:cNvPr id="172" name="Google Shape;172;p16"/>
          <p:cNvSpPr txBox="1">
            <a:spLocks noGrp="1"/>
          </p:cNvSpPr>
          <p:nvPr>
            <p:ph type="sldNum" idx="12"/>
          </p:nvPr>
        </p:nvSpPr>
        <p:spPr>
          <a:xfrm>
            <a:off x="5821279" y="6118484"/>
            <a:ext cx="5493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IE"/>
              <a:t>6</a:t>
            </a:fld>
            <a:endParaRPr/>
          </a:p>
        </p:txBody>
      </p:sp>
      <p:sp>
        <p:nvSpPr>
          <p:cNvPr id="173" name="Google Shape;173;p16"/>
          <p:cNvSpPr/>
          <p:nvPr/>
        </p:nvSpPr>
        <p:spPr>
          <a:xfrm>
            <a:off x="7693350" y="2229775"/>
            <a:ext cx="3012300" cy="3720300"/>
          </a:xfrm>
          <a:prstGeom prst="ellipse">
            <a:avLst/>
          </a:prstGeom>
          <a:solidFill>
            <a:srgbClr val="B6D7A8"/>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74" name="Google Shape;174;p16"/>
          <p:cNvSpPr/>
          <p:nvPr/>
        </p:nvSpPr>
        <p:spPr>
          <a:xfrm>
            <a:off x="8135550" y="3799225"/>
            <a:ext cx="2150700" cy="2042400"/>
          </a:xfrm>
          <a:prstGeom prst="ellipse">
            <a:avLst/>
          </a:prstGeom>
          <a:solidFill>
            <a:srgbClr val="9FC5E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7"/>
          <p:cNvSpPr txBox="1">
            <a:spLocks noGrp="1"/>
          </p:cNvSpPr>
          <p:nvPr>
            <p:ph type="sldNum" idx="12"/>
          </p:nvPr>
        </p:nvSpPr>
        <p:spPr>
          <a:xfrm>
            <a:off x="5821279" y="6118484"/>
            <a:ext cx="5493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IE"/>
              <a:t>7</a:t>
            </a:fld>
            <a:endParaRPr/>
          </a:p>
        </p:txBody>
      </p:sp>
      <p:sp>
        <p:nvSpPr>
          <p:cNvPr id="181" name="Google Shape;181;p17"/>
          <p:cNvSpPr>
            <a:spLocks noGrp="1"/>
          </p:cNvSpPr>
          <p:nvPr>
            <p:ph type="chart" idx="2"/>
          </p:nvPr>
        </p:nvSpPr>
        <p:spPr>
          <a:xfrm>
            <a:off x="6981371" y="1246188"/>
            <a:ext cx="4284600" cy="4365600"/>
          </a:xfrm>
          <a:prstGeom prst="rect">
            <a:avLst/>
          </a:prstGeom>
        </p:spPr>
        <p:txBody>
          <a:bodyPr spcFirstLastPara="1" wrap="square" lIns="91425" tIns="45700" rIns="91425" bIns="45700" anchor="ctr" anchorCtr="0">
            <a:noAutofit/>
          </a:bodyPr>
          <a:lstStyle/>
          <a:p>
            <a:pPr marL="0" lvl="0" indent="0">
              <a:spcBef>
                <a:spcPts val="1000"/>
              </a:spcBef>
              <a:spcAft>
                <a:spcPts val="0"/>
              </a:spcAft>
              <a:buNone/>
            </a:pPr>
            <a:endParaRPr/>
          </a:p>
        </p:txBody>
      </p:sp>
      <p:sp>
        <p:nvSpPr>
          <p:cNvPr id="182" name="Google Shape;182;p17"/>
          <p:cNvSpPr/>
          <p:nvPr/>
        </p:nvSpPr>
        <p:spPr>
          <a:xfrm>
            <a:off x="137775" y="82650"/>
            <a:ext cx="11957700" cy="6695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 name="Google Shape;183;p17"/>
          <p:cNvSpPr/>
          <p:nvPr/>
        </p:nvSpPr>
        <p:spPr>
          <a:xfrm>
            <a:off x="3712175" y="82650"/>
            <a:ext cx="5931300" cy="6626400"/>
          </a:xfrm>
          <a:prstGeom prst="ellipse">
            <a:avLst/>
          </a:prstGeom>
          <a:solidFill>
            <a:srgbClr val="F4CCCC"/>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4" name="Google Shape;184;p17"/>
          <p:cNvSpPr/>
          <p:nvPr/>
        </p:nvSpPr>
        <p:spPr>
          <a:xfrm>
            <a:off x="4207975" y="1556725"/>
            <a:ext cx="5035800" cy="5069700"/>
          </a:xfrm>
          <a:prstGeom prst="ellipse">
            <a:avLst/>
          </a:prstGeom>
          <a:solidFill>
            <a:srgbClr val="B6D7A8"/>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85" name="Google Shape;185;p17"/>
          <p:cNvSpPr/>
          <p:nvPr/>
        </p:nvSpPr>
        <p:spPr>
          <a:xfrm>
            <a:off x="4809400" y="3213275"/>
            <a:ext cx="3842100" cy="3270300"/>
          </a:xfrm>
          <a:prstGeom prst="ellipse">
            <a:avLst/>
          </a:prstGeom>
          <a:solidFill>
            <a:srgbClr val="9FC5E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7" name="Google Shape;187;p17"/>
          <p:cNvSpPr txBox="1"/>
          <p:nvPr/>
        </p:nvSpPr>
        <p:spPr>
          <a:xfrm>
            <a:off x="4997300" y="5058313"/>
            <a:ext cx="4284600" cy="454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b="1" u="sng" dirty="0"/>
          </a:p>
        </p:txBody>
      </p:sp>
      <p:sp>
        <p:nvSpPr>
          <p:cNvPr id="188" name="Google Shape;188;p17"/>
          <p:cNvSpPr txBox="1"/>
          <p:nvPr/>
        </p:nvSpPr>
        <p:spPr>
          <a:xfrm>
            <a:off x="5195900" y="2014875"/>
            <a:ext cx="4192200" cy="454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89" name="Google Shape;189;p17"/>
          <p:cNvSpPr txBox="1"/>
          <p:nvPr/>
        </p:nvSpPr>
        <p:spPr>
          <a:xfrm>
            <a:off x="4581725" y="2014875"/>
            <a:ext cx="4192200" cy="454500"/>
          </a:xfrm>
          <a:prstGeom prst="rect">
            <a:avLst/>
          </a:prstGeom>
          <a:noFill/>
          <a:ln>
            <a:noFill/>
          </a:ln>
        </p:spPr>
        <p:txBody>
          <a:bodyPr spcFirstLastPara="1" wrap="square" lIns="91425" tIns="91425" rIns="91425" bIns="91425" anchor="t" anchorCtr="0">
            <a:noAutofit/>
          </a:bodyPr>
          <a:lstStyle/>
          <a:p>
            <a:pPr lvl="0" algn="ctr"/>
            <a:r>
              <a:rPr lang="en-GB" b="1" dirty="0">
                <a:solidFill>
                  <a:schemeClr val="tx1"/>
                </a:solidFill>
              </a:rPr>
              <a:t>Over 370.000 </a:t>
            </a:r>
            <a:r>
              <a:rPr lang="en-GB" b="1" dirty="0" err="1">
                <a:solidFill>
                  <a:schemeClr val="tx1"/>
                </a:solidFill>
              </a:rPr>
              <a:t>hectars</a:t>
            </a:r>
            <a:r>
              <a:rPr lang="en-GB" b="1" dirty="0">
                <a:solidFill>
                  <a:schemeClr val="tx1"/>
                </a:solidFill>
              </a:rPr>
              <a:t> of </a:t>
            </a:r>
            <a:r>
              <a:rPr lang="en-GB" b="1" dirty="0">
                <a:solidFill>
                  <a:schemeClr val="tx1"/>
                </a:solidFill>
                <a:hlinkClick r:id="rId3">
                  <a:extLst>
                    <a:ext uri="{A12FA001-AC4F-418D-AE19-62706E023703}">
                      <ahyp:hlinkClr xmlns:ahyp="http://schemas.microsoft.com/office/drawing/2018/hyperlinkcolor" val="tx"/>
                    </a:ext>
                  </a:extLst>
                </a:hlinkClick>
              </a:rPr>
              <a:t>forest have been destroyed by wildfires</a:t>
            </a:r>
            <a:r>
              <a:rPr lang="en-GB" b="1" dirty="0">
                <a:solidFill>
                  <a:schemeClr val="tx1"/>
                </a:solidFill>
              </a:rPr>
              <a:t> in the first nine months of 2024.</a:t>
            </a:r>
          </a:p>
          <a:p>
            <a:pPr lvl="0" algn="ctr"/>
            <a:r>
              <a:rPr lang="en-GB" b="1" dirty="0">
                <a:solidFill>
                  <a:schemeClr val="tx1"/>
                </a:solidFill>
              </a:rPr>
              <a:t>WILDFIRES IN LOS ANGELES CURRENTLY</a:t>
            </a:r>
            <a:endParaRPr b="1" dirty="0">
              <a:solidFill>
                <a:schemeClr val="tx1"/>
              </a:solidFill>
            </a:endParaRPr>
          </a:p>
        </p:txBody>
      </p:sp>
      <p:sp>
        <p:nvSpPr>
          <p:cNvPr id="190" name="Google Shape;190;p17"/>
          <p:cNvSpPr txBox="1"/>
          <p:nvPr/>
        </p:nvSpPr>
        <p:spPr>
          <a:xfrm>
            <a:off x="5043500" y="4468775"/>
            <a:ext cx="4192200" cy="454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91" name="Google Shape;191;p17"/>
          <p:cNvSpPr txBox="1"/>
          <p:nvPr/>
        </p:nvSpPr>
        <p:spPr>
          <a:xfrm>
            <a:off x="4814900" y="4697375"/>
            <a:ext cx="7376100" cy="454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92" name="Google Shape;192;p17"/>
          <p:cNvSpPr txBox="1"/>
          <p:nvPr/>
        </p:nvSpPr>
        <p:spPr>
          <a:xfrm>
            <a:off x="4940575" y="3346500"/>
            <a:ext cx="3418200" cy="45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b="1" dirty="0"/>
          </a:p>
        </p:txBody>
      </p:sp>
      <p:sp>
        <p:nvSpPr>
          <p:cNvPr id="193" name="Google Shape;193;p17"/>
          <p:cNvSpPr txBox="1"/>
          <p:nvPr/>
        </p:nvSpPr>
        <p:spPr>
          <a:xfrm>
            <a:off x="5272100" y="3651225"/>
            <a:ext cx="7376100" cy="454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94" name="Google Shape;194;p17"/>
          <p:cNvSpPr txBox="1"/>
          <p:nvPr/>
        </p:nvSpPr>
        <p:spPr>
          <a:xfrm>
            <a:off x="5176575" y="3907638"/>
            <a:ext cx="2941513" cy="454500"/>
          </a:xfrm>
          <a:prstGeom prst="rect">
            <a:avLst/>
          </a:prstGeom>
          <a:noFill/>
          <a:ln>
            <a:noFill/>
          </a:ln>
        </p:spPr>
        <p:txBody>
          <a:bodyPr spcFirstLastPara="1" wrap="square" lIns="91425" tIns="91425" rIns="91425" bIns="91425" anchor="t" anchorCtr="0">
            <a:noAutofit/>
          </a:bodyPr>
          <a:lstStyle/>
          <a:p>
            <a:pPr lvl="0"/>
            <a:r>
              <a:rPr lang="en-GB" b="1" dirty="0"/>
              <a:t>Floods in Valencia, in October, killed 230 people and destroyed homes and businesses.</a:t>
            </a:r>
            <a:endParaRPr b="1" dirty="0"/>
          </a:p>
        </p:txBody>
      </p:sp>
      <p:sp>
        <p:nvSpPr>
          <p:cNvPr id="195" name="Google Shape;195;p17"/>
          <p:cNvSpPr txBox="1"/>
          <p:nvPr/>
        </p:nvSpPr>
        <p:spPr>
          <a:xfrm>
            <a:off x="5176575" y="5407913"/>
            <a:ext cx="4192200" cy="454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96" name="Google Shape;196;p17"/>
          <p:cNvSpPr txBox="1"/>
          <p:nvPr/>
        </p:nvSpPr>
        <p:spPr>
          <a:xfrm>
            <a:off x="5706000" y="5667313"/>
            <a:ext cx="4192200" cy="454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97" name="Google Shape;197;p17"/>
          <p:cNvSpPr txBox="1"/>
          <p:nvPr/>
        </p:nvSpPr>
        <p:spPr>
          <a:xfrm>
            <a:off x="5854675" y="5949950"/>
            <a:ext cx="1873500" cy="454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98" name="Google Shape;198;p17"/>
          <p:cNvSpPr txBox="1"/>
          <p:nvPr/>
        </p:nvSpPr>
        <p:spPr>
          <a:xfrm>
            <a:off x="5072275" y="535275"/>
            <a:ext cx="3307200" cy="454500"/>
          </a:xfrm>
          <a:prstGeom prst="rect">
            <a:avLst/>
          </a:prstGeom>
          <a:noFill/>
          <a:ln>
            <a:noFill/>
          </a:ln>
        </p:spPr>
        <p:txBody>
          <a:bodyPr spcFirstLastPara="1" wrap="square" lIns="91425" tIns="91425" rIns="91425" bIns="91425" anchor="t" anchorCtr="0">
            <a:noAutofit/>
          </a:bodyPr>
          <a:lstStyle/>
          <a:p>
            <a:pPr lvl="0" algn="ctr"/>
            <a:r>
              <a:rPr lang="en-GB" b="1" dirty="0">
                <a:solidFill>
                  <a:schemeClr val="tx1"/>
                </a:solidFill>
              </a:rPr>
              <a:t>The s</a:t>
            </a:r>
            <a:r>
              <a:rPr lang="en-GB" b="1" dirty="0">
                <a:solidFill>
                  <a:schemeClr val="tx1"/>
                </a:solidFill>
                <a:hlinkClick r:id="rId4">
                  <a:extLst>
                    <a:ext uri="{A12FA001-AC4F-418D-AE19-62706E023703}">
                      <ahyp:hlinkClr xmlns:ahyp="http://schemas.microsoft.com/office/drawing/2018/hyperlinkcolor" val="tx"/>
                    </a:ext>
                  </a:extLst>
                </a:hlinkClick>
              </a:rPr>
              <a:t>ummer of 2024</a:t>
            </a:r>
            <a:r>
              <a:rPr lang="en-GB" b="1" dirty="0">
                <a:solidFill>
                  <a:schemeClr val="tx1"/>
                </a:solidFill>
              </a:rPr>
              <a:t> was the hottest on record for Europe and globally</a:t>
            </a:r>
            <a:endParaRPr b="1" dirty="0">
              <a:solidFill>
                <a:schemeClr val="tx1"/>
              </a:solidFill>
            </a:endParaRPr>
          </a:p>
        </p:txBody>
      </p:sp>
      <p:sp>
        <p:nvSpPr>
          <p:cNvPr id="199" name="Google Shape;199;p17"/>
          <p:cNvSpPr/>
          <p:nvPr/>
        </p:nvSpPr>
        <p:spPr>
          <a:xfrm rot="-985835">
            <a:off x="399292" y="765003"/>
            <a:ext cx="3464339" cy="942723"/>
          </a:xfrm>
          <a:prstGeom prst="rect">
            <a:avLst/>
          </a:prstGeom>
        </p:spPr>
        <p:txBody>
          <a:bodyPr>
            <a:prstTxWarp prst="textPlain">
              <a:avLst/>
            </a:prstTxWarp>
          </a:bodyPr>
          <a:lstStyle/>
          <a:p>
            <a:pPr lvl="0" algn="ctr"/>
            <a:r>
              <a:rPr lang="en-GB" b="0" i="0" dirty="0">
                <a:ln w="9525" cap="flat" cmpd="sng">
                  <a:solidFill>
                    <a:schemeClr val="dk2"/>
                  </a:solidFill>
                  <a:prstDash val="solid"/>
                  <a:round/>
                  <a:headEnd type="none" w="sm" len="sm"/>
                  <a:tailEnd type="none" w="sm" len="sm"/>
                </a:ln>
                <a:solidFill>
                  <a:schemeClr val="lt2"/>
                </a:solidFill>
                <a:latin typeface="Arial"/>
              </a:rPr>
              <a:t>2024 </a:t>
            </a:r>
            <a:endParaRPr b="0" i="0" dirty="0">
              <a:ln w="9525" cap="flat" cmpd="sng">
                <a:solidFill>
                  <a:schemeClr val="dk2"/>
                </a:solidFill>
                <a:prstDash val="solid"/>
                <a:round/>
                <a:headEnd type="none" w="sm" len="sm"/>
                <a:tailEnd type="none" w="sm" len="sm"/>
              </a:ln>
              <a:solidFill>
                <a:schemeClr val="lt2"/>
              </a:solidFill>
              <a:latin typeface="Arial"/>
            </a:endParaRPr>
          </a:p>
        </p:txBody>
      </p:sp>
      <p:sp>
        <p:nvSpPr>
          <p:cNvPr id="200" name="Google Shape;200;p17"/>
          <p:cNvSpPr txBox="1"/>
          <p:nvPr/>
        </p:nvSpPr>
        <p:spPr>
          <a:xfrm>
            <a:off x="4476475" y="1208875"/>
            <a:ext cx="7376100" cy="454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b="1" dirty="0"/>
          </a:p>
        </p:txBody>
      </p:sp>
      <p:pic>
        <p:nvPicPr>
          <p:cNvPr id="2" name="Picture 1">
            <a:extLst>
              <a:ext uri="{FF2B5EF4-FFF2-40B4-BE49-F238E27FC236}">
                <a16:creationId xmlns:a16="http://schemas.microsoft.com/office/drawing/2014/main" id="{297943CD-BB7D-421E-8529-58F06BD800A3}"/>
              </a:ext>
            </a:extLst>
          </p:cNvPr>
          <p:cNvPicPr>
            <a:picLocks noChangeAspect="1"/>
          </p:cNvPicPr>
          <p:nvPr/>
        </p:nvPicPr>
        <p:blipFill>
          <a:blip r:embed="rId5"/>
          <a:stretch>
            <a:fillRect/>
          </a:stretch>
        </p:blipFill>
        <p:spPr>
          <a:xfrm>
            <a:off x="336702" y="2088447"/>
            <a:ext cx="2500370" cy="3125556"/>
          </a:xfrm>
          <a:prstGeom prst="rect">
            <a:avLst/>
          </a:prstGeom>
        </p:spPr>
      </p:pic>
      <p:sp>
        <p:nvSpPr>
          <p:cNvPr id="3" name="TextBox 2">
            <a:extLst>
              <a:ext uri="{FF2B5EF4-FFF2-40B4-BE49-F238E27FC236}">
                <a16:creationId xmlns:a16="http://schemas.microsoft.com/office/drawing/2014/main" id="{5A2506B7-E534-4BC8-AE67-E056EFA13479}"/>
              </a:ext>
            </a:extLst>
          </p:cNvPr>
          <p:cNvSpPr txBox="1"/>
          <p:nvPr/>
        </p:nvSpPr>
        <p:spPr>
          <a:xfrm>
            <a:off x="423746" y="5407913"/>
            <a:ext cx="3648525" cy="738664"/>
          </a:xfrm>
          <a:prstGeom prst="rect">
            <a:avLst/>
          </a:prstGeom>
          <a:noFill/>
        </p:spPr>
        <p:txBody>
          <a:bodyPr wrap="square" rtlCol="0">
            <a:spAutoFit/>
          </a:bodyPr>
          <a:lstStyle/>
          <a:p>
            <a:r>
              <a:rPr lang="en-GB">
                <a:hlinkClick r:id="rId6"/>
              </a:rPr>
              <a:t>Cork floods: Clean-up operation after 65mm of rain recorded in some areas – The Irish Times</a:t>
            </a:r>
            <a:endParaRPr lang="en-IE" dirty="0"/>
          </a:p>
        </p:txBody>
      </p:sp>
      <p:pic>
        <p:nvPicPr>
          <p:cNvPr id="4" name="Picture 3">
            <a:extLst>
              <a:ext uri="{FF2B5EF4-FFF2-40B4-BE49-F238E27FC236}">
                <a16:creationId xmlns:a16="http://schemas.microsoft.com/office/drawing/2014/main" id="{F9CF41B4-5F87-4C98-9796-FD575E6FCA51}"/>
              </a:ext>
            </a:extLst>
          </p:cNvPr>
          <p:cNvPicPr>
            <a:picLocks noChangeAspect="1"/>
          </p:cNvPicPr>
          <p:nvPr/>
        </p:nvPicPr>
        <p:blipFill>
          <a:blip r:embed="rId7"/>
          <a:stretch>
            <a:fillRect/>
          </a:stretch>
        </p:blipFill>
        <p:spPr>
          <a:xfrm>
            <a:off x="8773925" y="290053"/>
            <a:ext cx="3243246" cy="2443515"/>
          </a:xfrm>
          <a:prstGeom prst="rect">
            <a:avLst/>
          </a:prstGeom>
        </p:spPr>
      </p:pic>
      <p:sp>
        <p:nvSpPr>
          <p:cNvPr id="5" name="TextBox 4">
            <a:extLst>
              <a:ext uri="{FF2B5EF4-FFF2-40B4-BE49-F238E27FC236}">
                <a16:creationId xmlns:a16="http://schemas.microsoft.com/office/drawing/2014/main" id="{3E772F7B-DE34-465A-8DD7-7786239B9BBB}"/>
              </a:ext>
            </a:extLst>
          </p:cNvPr>
          <p:cNvSpPr txBox="1"/>
          <p:nvPr/>
        </p:nvSpPr>
        <p:spPr>
          <a:xfrm>
            <a:off x="9235700" y="2929054"/>
            <a:ext cx="2616875" cy="1169551"/>
          </a:xfrm>
          <a:prstGeom prst="rect">
            <a:avLst/>
          </a:prstGeom>
          <a:noFill/>
        </p:spPr>
        <p:txBody>
          <a:bodyPr wrap="square" rtlCol="0">
            <a:spAutoFit/>
          </a:bodyPr>
          <a:lstStyle/>
          <a:p>
            <a:r>
              <a:rPr lang="en-GB">
                <a:hlinkClick r:id="rId8"/>
              </a:rPr>
              <a:t>‘Exactly what we were afraid of’ – inquiries launched into landslides amid fears of ‘serious pollution’ | Irish Independent</a:t>
            </a:r>
            <a:endParaRPr lang="en-I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6E07C7-56FC-40B8-B49C-77F7765C1F2F}"/>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IE" smtClean="0"/>
              <a:t>8</a:t>
            </a:fld>
            <a:endParaRPr lang="en-IE"/>
          </a:p>
        </p:txBody>
      </p:sp>
      <p:pic>
        <p:nvPicPr>
          <p:cNvPr id="6" name="Picture 5">
            <a:extLst>
              <a:ext uri="{FF2B5EF4-FFF2-40B4-BE49-F238E27FC236}">
                <a16:creationId xmlns:a16="http://schemas.microsoft.com/office/drawing/2014/main" id="{6683824B-5C9F-48F0-9117-EE6F95A79915}"/>
              </a:ext>
            </a:extLst>
          </p:cNvPr>
          <p:cNvPicPr>
            <a:picLocks noChangeAspect="1"/>
          </p:cNvPicPr>
          <p:nvPr/>
        </p:nvPicPr>
        <p:blipFill>
          <a:blip r:embed="rId2"/>
          <a:stretch>
            <a:fillRect/>
          </a:stretch>
        </p:blipFill>
        <p:spPr>
          <a:xfrm>
            <a:off x="1154088" y="58642"/>
            <a:ext cx="9883682" cy="5331114"/>
          </a:xfrm>
          <a:prstGeom prst="rect">
            <a:avLst/>
          </a:prstGeom>
        </p:spPr>
      </p:pic>
      <p:sp>
        <p:nvSpPr>
          <p:cNvPr id="3" name="Rectangle 2">
            <a:extLst>
              <a:ext uri="{FF2B5EF4-FFF2-40B4-BE49-F238E27FC236}">
                <a16:creationId xmlns:a16="http://schemas.microsoft.com/office/drawing/2014/main" id="{24B69821-7397-4D0A-B18F-8D7CD9C49573}"/>
              </a:ext>
            </a:extLst>
          </p:cNvPr>
          <p:cNvSpPr/>
          <p:nvPr/>
        </p:nvSpPr>
        <p:spPr>
          <a:xfrm>
            <a:off x="1213242" y="5668908"/>
            <a:ext cx="5022529" cy="307777"/>
          </a:xfrm>
          <a:prstGeom prst="rect">
            <a:avLst/>
          </a:prstGeom>
        </p:spPr>
        <p:txBody>
          <a:bodyPr wrap="none">
            <a:spAutoFit/>
          </a:bodyPr>
          <a:lstStyle/>
          <a:p>
            <a:r>
              <a:rPr lang="en-GB" dirty="0">
                <a:hlinkClick r:id="rId3"/>
              </a:rPr>
              <a:t>Before and after footage shows extent of LA fires' destruction</a:t>
            </a:r>
            <a:endParaRPr lang="en-IE" dirty="0"/>
          </a:p>
        </p:txBody>
      </p:sp>
    </p:spTree>
    <p:extLst>
      <p:ext uri="{BB962C8B-B14F-4D97-AF65-F5344CB8AC3E}">
        <p14:creationId xmlns:p14="http://schemas.microsoft.com/office/powerpoint/2010/main" val="4207802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9AB4C1-B020-415D-AF05-77C538476CA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IE" smtClean="0"/>
              <a:t>9</a:t>
            </a:fld>
            <a:endParaRPr lang="en-IE"/>
          </a:p>
        </p:txBody>
      </p:sp>
      <p:sp>
        <p:nvSpPr>
          <p:cNvPr id="3" name="Text Placeholder 2">
            <a:extLst>
              <a:ext uri="{FF2B5EF4-FFF2-40B4-BE49-F238E27FC236}">
                <a16:creationId xmlns:a16="http://schemas.microsoft.com/office/drawing/2014/main" id="{61B0B6EE-8C91-4058-9483-78BFA9C88102}"/>
              </a:ext>
            </a:extLst>
          </p:cNvPr>
          <p:cNvSpPr>
            <a:spLocks noGrp="1"/>
          </p:cNvSpPr>
          <p:nvPr>
            <p:ph type="body" idx="1"/>
          </p:nvPr>
        </p:nvSpPr>
        <p:spPr/>
        <p:txBody>
          <a:bodyPr/>
          <a:lstStyle/>
          <a:p>
            <a:endParaRPr lang="en-IE"/>
          </a:p>
        </p:txBody>
      </p:sp>
      <p:sp>
        <p:nvSpPr>
          <p:cNvPr id="4" name="Title 3">
            <a:extLst>
              <a:ext uri="{FF2B5EF4-FFF2-40B4-BE49-F238E27FC236}">
                <a16:creationId xmlns:a16="http://schemas.microsoft.com/office/drawing/2014/main" id="{06FE69B4-25D3-4EED-8276-3034074325AD}"/>
              </a:ext>
            </a:extLst>
          </p:cNvPr>
          <p:cNvSpPr>
            <a:spLocks noGrp="1"/>
          </p:cNvSpPr>
          <p:nvPr>
            <p:ph type="title"/>
          </p:nvPr>
        </p:nvSpPr>
        <p:spPr/>
        <p:txBody>
          <a:bodyPr/>
          <a:lstStyle/>
          <a:p>
            <a:endParaRPr lang="en-IE"/>
          </a:p>
        </p:txBody>
      </p:sp>
      <p:sp>
        <p:nvSpPr>
          <p:cNvPr id="5" name="Chart Placeholder 4">
            <a:extLst>
              <a:ext uri="{FF2B5EF4-FFF2-40B4-BE49-F238E27FC236}">
                <a16:creationId xmlns:a16="http://schemas.microsoft.com/office/drawing/2014/main" id="{1A0B16CD-2C29-4B06-B4A4-C81D3CFB706C}"/>
              </a:ext>
            </a:extLst>
          </p:cNvPr>
          <p:cNvSpPr>
            <a:spLocks noGrp="1"/>
          </p:cNvSpPr>
          <p:nvPr>
            <p:ph type="chart" idx="2"/>
          </p:nvPr>
        </p:nvSpPr>
        <p:spPr/>
      </p:sp>
      <p:pic>
        <p:nvPicPr>
          <p:cNvPr id="6" name="Picture 5">
            <a:extLst>
              <a:ext uri="{FF2B5EF4-FFF2-40B4-BE49-F238E27FC236}">
                <a16:creationId xmlns:a16="http://schemas.microsoft.com/office/drawing/2014/main" id="{BCAB9D4E-F921-4401-8253-954B143834BC}"/>
              </a:ext>
            </a:extLst>
          </p:cNvPr>
          <p:cNvPicPr>
            <a:picLocks noChangeAspect="1"/>
          </p:cNvPicPr>
          <p:nvPr/>
        </p:nvPicPr>
        <p:blipFill>
          <a:blip r:embed="rId2"/>
          <a:stretch>
            <a:fillRect/>
          </a:stretch>
        </p:blipFill>
        <p:spPr>
          <a:xfrm>
            <a:off x="633477" y="711703"/>
            <a:ext cx="6553768" cy="4900085"/>
          </a:xfrm>
          <a:prstGeom prst="rect">
            <a:avLst/>
          </a:prstGeom>
        </p:spPr>
      </p:pic>
      <p:sp>
        <p:nvSpPr>
          <p:cNvPr id="7" name="TextBox 6">
            <a:extLst>
              <a:ext uri="{FF2B5EF4-FFF2-40B4-BE49-F238E27FC236}">
                <a16:creationId xmlns:a16="http://schemas.microsoft.com/office/drawing/2014/main" id="{076C2B96-F018-4D81-9E9C-E957F2463BB5}"/>
              </a:ext>
            </a:extLst>
          </p:cNvPr>
          <p:cNvSpPr txBox="1"/>
          <p:nvPr/>
        </p:nvSpPr>
        <p:spPr>
          <a:xfrm>
            <a:off x="7724078" y="1666369"/>
            <a:ext cx="3464312" cy="4401205"/>
          </a:xfrm>
          <a:prstGeom prst="rect">
            <a:avLst/>
          </a:prstGeom>
          <a:noFill/>
        </p:spPr>
        <p:txBody>
          <a:bodyPr wrap="square" rtlCol="0">
            <a:spAutoFit/>
          </a:bodyPr>
          <a:lstStyle/>
          <a:p>
            <a:r>
              <a:rPr lang="en-GB" sz="2800" dirty="0">
                <a:solidFill>
                  <a:schemeClr val="bg1"/>
                </a:solidFill>
              </a:rPr>
              <a:t>Last year Ireland emitted 61mt of greenhouse gases</a:t>
            </a:r>
          </a:p>
          <a:p>
            <a:endParaRPr lang="en-GB" sz="2800" dirty="0">
              <a:solidFill>
                <a:schemeClr val="bg1"/>
              </a:solidFill>
            </a:endParaRPr>
          </a:p>
          <a:p>
            <a:r>
              <a:rPr lang="en-GB" sz="2800" dirty="0">
                <a:solidFill>
                  <a:schemeClr val="bg1"/>
                </a:solidFill>
              </a:rPr>
              <a:t>Each of us was on average responsible for 1 tonne of greenhouse gas emissions per month</a:t>
            </a:r>
            <a:endParaRPr lang="en-IE" sz="2800" dirty="0">
              <a:solidFill>
                <a:schemeClr val="bg1"/>
              </a:solidFill>
            </a:endParaRPr>
          </a:p>
        </p:txBody>
      </p:sp>
      <p:sp>
        <p:nvSpPr>
          <p:cNvPr id="8" name="Rectangle 7">
            <a:extLst>
              <a:ext uri="{FF2B5EF4-FFF2-40B4-BE49-F238E27FC236}">
                <a16:creationId xmlns:a16="http://schemas.microsoft.com/office/drawing/2014/main" id="{AF366E0A-1755-4849-882E-29ACDF395903}"/>
              </a:ext>
            </a:extLst>
          </p:cNvPr>
          <p:cNvSpPr/>
          <p:nvPr/>
        </p:nvSpPr>
        <p:spPr>
          <a:xfrm>
            <a:off x="754478" y="5798704"/>
            <a:ext cx="4245073" cy="307777"/>
          </a:xfrm>
          <a:prstGeom prst="rect">
            <a:avLst/>
          </a:prstGeom>
        </p:spPr>
        <p:txBody>
          <a:bodyPr wrap="none">
            <a:spAutoFit/>
          </a:bodyPr>
          <a:lstStyle/>
          <a:p>
            <a:r>
              <a:rPr lang="en-IE" dirty="0">
                <a:hlinkClick r:id="rId3"/>
              </a:rPr>
              <a:t>A real bubble / animation combo — Carbon Visuals</a:t>
            </a:r>
            <a:endParaRPr lang="en-IE" dirty="0"/>
          </a:p>
        </p:txBody>
      </p:sp>
    </p:spTree>
    <p:extLst>
      <p:ext uri="{BB962C8B-B14F-4D97-AF65-F5344CB8AC3E}">
        <p14:creationId xmlns:p14="http://schemas.microsoft.com/office/powerpoint/2010/main" val="1275923997"/>
      </p:ext>
    </p:extLst>
  </p:cSld>
  <p:clrMapOvr>
    <a:masterClrMapping/>
  </p:clrMapOvr>
</p:sld>
</file>

<file path=ppt/theme/theme1.xml><?xml version="1.0" encoding="utf-8"?>
<a:theme xmlns:a="http://schemas.openxmlformats.org/drawingml/2006/main" name="Office Theme">
  <a:themeElements>
    <a:clrScheme name="Custom 24">
      <a:dk1>
        <a:srgbClr val="000000"/>
      </a:dk1>
      <a:lt1>
        <a:srgbClr val="FFFFFF"/>
      </a:lt1>
      <a:dk2>
        <a:srgbClr val="64AC00"/>
      </a:dk2>
      <a:lt2>
        <a:srgbClr val="CBFF00"/>
      </a:lt2>
      <a:accent1>
        <a:srgbClr val="002E62"/>
      </a:accent1>
      <a:accent2>
        <a:srgbClr val="004CB9"/>
      </a:accent2>
      <a:accent3>
        <a:srgbClr val="005500"/>
      </a:accent3>
      <a:accent4>
        <a:srgbClr val="16B3DC"/>
      </a:accent4>
      <a:accent5>
        <a:srgbClr val="F9DC5C"/>
      </a:accent5>
      <a:accent6>
        <a:srgbClr val="EF626C"/>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BCA4A42AC35E41BA6538BD60A0AF30" ma:contentTypeVersion="14" ma:contentTypeDescription="Create a new document." ma:contentTypeScope="" ma:versionID="bec06f41f2d155f12cfbd987d4ff9f69">
  <xsd:schema xmlns:xsd="http://www.w3.org/2001/XMLSchema" xmlns:xs="http://www.w3.org/2001/XMLSchema" xmlns:p="http://schemas.microsoft.com/office/2006/metadata/properties" xmlns:ns2="c73dc494-724e-4e63-8a7f-0bd98376f180" xmlns:ns3="63d1df35-515a-440a-a3bd-4b9ba43d0165" targetNamespace="http://schemas.microsoft.com/office/2006/metadata/properties" ma:root="true" ma:fieldsID="f0c254ec98015fe623100dd2f7a8baab" ns2:_="" ns3:_="">
    <xsd:import namespace="c73dc494-724e-4e63-8a7f-0bd98376f180"/>
    <xsd:import namespace="63d1df35-515a-440a-a3bd-4b9ba43d01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3dc494-724e-4e63-8a7f-0bd98376f1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cfd8aab-910a-450b-a0d2-1ae6d417f8e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d1df35-515a-440a-a3bd-4b9ba43d016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7c740e0-5bad-4f8c-8504-a1656a2af1a1}" ma:internalName="TaxCatchAll" ma:showField="CatchAllData" ma:web="63d1df35-515a-440a-a3bd-4b9ba43d016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3d1df35-515a-440a-a3bd-4b9ba43d0165" xsi:nil="true"/>
    <lcf76f155ced4ddcb4097134ff3c332f xmlns="c73dc494-724e-4e63-8a7f-0bd98376f18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BF51BE8-FCD7-4A76-91A8-68D39A296B1C}"/>
</file>

<file path=customXml/itemProps2.xml><?xml version="1.0" encoding="utf-8"?>
<ds:datastoreItem xmlns:ds="http://schemas.openxmlformats.org/officeDocument/2006/customXml" ds:itemID="{43AAADD4-DA3B-4A4B-B857-3E487BBFF51F}"/>
</file>

<file path=customXml/itemProps3.xml><?xml version="1.0" encoding="utf-8"?>
<ds:datastoreItem xmlns:ds="http://schemas.openxmlformats.org/officeDocument/2006/customXml" ds:itemID="{74885E61-5DCF-4D31-BF0E-FA601F2A2D8B}"/>
</file>

<file path=docProps/app.xml><?xml version="1.0" encoding="utf-8"?>
<Properties xmlns="http://schemas.openxmlformats.org/officeDocument/2006/extended-properties" xmlns:vt="http://schemas.openxmlformats.org/officeDocument/2006/docPropsVTypes">
  <TotalTime>1340</TotalTime>
  <Words>994</Words>
  <Application>Microsoft Office PowerPoint</Application>
  <PresentationFormat>Widescreen</PresentationFormat>
  <Paragraphs>111</Paragraphs>
  <Slides>25</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Times New Roman</vt:lpstr>
      <vt:lpstr>Cabin</vt:lpstr>
      <vt:lpstr>Source Sans Pro</vt:lpstr>
      <vt:lpstr>Lato</vt:lpstr>
      <vt:lpstr>Arial</vt:lpstr>
      <vt:lpstr>Libre Baskerville</vt:lpstr>
      <vt:lpstr>Calibri</vt:lpstr>
      <vt:lpstr>Office Theme</vt:lpstr>
      <vt:lpstr>Climate Change and Sustainable Development</vt:lpstr>
      <vt:lpstr>5TH YEARS September 2025  St. Ailbe’s school is only 1 of 49 schools in Ireland who are offering this subject to 5th year students</vt:lpstr>
      <vt:lpstr>PowerPoint Presentation</vt:lpstr>
      <vt:lpstr>PowerPoint Presentation</vt:lpstr>
      <vt:lpstr>HOW DOES THIS SUBJECT EFFECT ME AND WHY SHOULD I STUDY IT</vt:lpstr>
      <vt:lpstr> Significant Weather Events</vt:lpstr>
      <vt:lpstr>PowerPoint Presentation</vt:lpstr>
      <vt:lpstr>PowerPoint Presentation</vt:lpstr>
      <vt:lpstr>PowerPoint Presentation</vt:lpstr>
      <vt:lpstr>PowerPoint Presentation</vt:lpstr>
      <vt:lpstr>PowerPoint Presentation</vt:lpstr>
      <vt:lpstr>Climate Change - What is it?</vt:lpstr>
      <vt:lpstr>Climate Change - What is it?</vt:lpstr>
      <vt:lpstr>Strand 2 – People, Power and Place   In this this strand, students have an opportunity to explore our place in climate action and sustainable development and the constantly evolving relationship between people and place. </vt:lpstr>
      <vt:lpstr>PowerPoint Presentation</vt:lpstr>
      <vt:lpstr>Strand 3 – Global Connections  In this this strand, students explore global thinking and actions. They situate their experiences of climate action and sustainable development in broader issues of decision making and power as evidenced through governance, economic forces and global inequality. </vt:lpstr>
      <vt:lpstr>PowerPoint Presentation</vt:lpstr>
      <vt:lpstr>PowerPoint Presentation</vt:lpstr>
      <vt:lpstr>PowerPoint Presentation</vt:lpstr>
      <vt:lpstr>PowerPoint Presentation</vt:lpstr>
      <vt:lpstr>PowerPoint Presentation</vt:lpstr>
      <vt:lpstr>DAY TO DAY EXPERIENCE IN THE SUBJECT</vt:lpstr>
      <vt:lpstr>PowerPoint Presentation</vt:lpstr>
      <vt:lpstr>ANY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dc:title>
  <dc:creator>Aoife McDonnell</dc:creator>
  <cp:lastModifiedBy>Tim Butler</cp:lastModifiedBy>
  <cp:revision>18</cp:revision>
  <dcterms:modified xsi:type="dcterms:W3CDTF">2025-01-15T11:43:07Z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0x01010046BCA4A42AC35E41BA6538BD60A0AF30</vt:lpwstr>
  </property>
</Properties>
</file>