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4"/>
  </p:sldMasterIdLst>
  <p:sldIdLst>
    <p:sldId id="256" r:id="rId5"/>
    <p:sldId id="259" r:id="rId6"/>
    <p:sldId id="260" r:id="rId7"/>
    <p:sldId id="262" r:id="rId8"/>
    <p:sldId id="258" r:id="rId9"/>
    <p:sldId id="261" r:id="rId10"/>
    <p:sldId id="263" r:id="rId11"/>
    <p:sldId id="266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D93037-D2FE-3E4B-5533-87E1DEF33A76}" v="258" dt="2025-01-17T08:59:01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4CD257-DBF2-4D1C-9ED3-BEC64E5BC9C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57D39EBA-4364-42FF-852F-320EB189D6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Leaving Cert Irish is examined through an oral exam and a written exam.</a:t>
          </a:r>
        </a:p>
      </dgm:t>
    </dgm:pt>
    <dgm:pt modelId="{75482E3E-611E-465B-BD69-22ED7DDE6E10}" type="parTrans" cxnId="{B2FB9882-9A72-42FE-89DE-74153D4C8748}">
      <dgm:prSet/>
      <dgm:spPr/>
      <dgm:t>
        <a:bodyPr/>
        <a:lstStyle/>
        <a:p>
          <a:endParaRPr lang="en-US"/>
        </a:p>
      </dgm:t>
    </dgm:pt>
    <dgm:pt modelId="{F18087B2-42EF-4E3F-96C9-0597B1CD22CE}" type="sibTrans" cxnId="{B2FB9882-9A72-42FE-89DE-74153D4C8748}">
      <dgm:prSet/>
      <dgm:spPr/>
      <dgm:t>
        <a:bodyPr/>
        <a:lstStyle/>
        <a:p>
          <a:endParaRPr lang="en-US"/>
        </a:p>
      </dgm:t>
    </dgm:pt>
    <dgm:pt modelId="{C8C3B9D4-137A-40F5-B38A-CB97CF3A009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The oral exam is worth 40%.</a:t>
          </a:r>
          <a:endParaRPr lang="en-US"/>
        </a:p>
      </dgm:t>
    </dgm:pt>
    <dgm:pt modelId="{58F0A938-7F65-4402-9657-6E2BA4C8B952}" type="parTrans" cxnId="{3174EAFE-4FE9-4AE3-9179-FABAA74A6837}">
      <dgm:prSet/>
      <dgm:spPr/>
      <dgm:t>
        <a:bodyPr/>
        <a:lstStyle/>
        <a:p>
          <a:endParaRPr lang="en-US"/>
        </a:p>
      </dgm:t>
    </dgm:pt>
    <dgm:pt modelId="{A6455365-C423-4CCB-897A-07C410AEDDC9}" type="sibTrans" cxnId="{3174EAFE-4FE9-4AE3-9179-FABAA74A6837}">
      <dgm:prSet/>
      <dgm:spPr/>
      <dgm:t>
        <a:bodyPr/>
        <a:lstStyle/>
        <a:p>
          <a:endParaRPr lang="en-US"/>
        </a:p>
      </dgm:t>
    </dgm:pt>
    <dgm:pt modelId="{1025C0AE-97D4-4115-B09B-8E591B187ED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The written exam (2 papers) is worth 60%.</a:t>
          </a:r>
          <a:endParaRPr lang="en-US"/>
        </a:p>
      </dgm:t>
    </dgm:pt>
    <dgm:pt modelId="{468CCCD9-FE86-453A-8875-660B192EBA5C}" type="parTrans" cxnId="{E112FB63-229A-4F6A-8D1E-FDF841792BA4}">
      <dgm:prSet/>
      <dgm:spPr/>
      <dgm:t>
        <a:bodyPr/>
        <a:lstStyle/>
        <a:p>
          <a:endParaRPr lang="en-US"/>
        </a:p>
      </dgm:t>
    </dgm:pt>
    <dgm:pt modelId="{9FE3C252-5EB0-4A54-A2B1-65060FD58524}" type="sibTrans" cxnId="{E112FB63-229A-4F6A-8D1E-FDF841792BA4}">
      <dgm:prSet/>
      <dgm:spPr/>
      <dgm:t>
        <a:bodyPr/>
        <a:lstStyle/>
        <a:p>
          <a:endParaRPr lang="en-US"/>
        </a:p>
      </dgm:t>
    </dgm:pt>
    <dgm:pt modelId="{5B6E16C1-B93E-418D-9C09-58A7116959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 oral exam is done around Easter of 6th year. </a:t>
          </a:r>
        </a:p>
      </dgm:t>
    </dgm:pt>
    <dgm:pt modelId="{4E79E5CD-1CDF-40EE-8A3D-921E9DED9564}" type="parTrans" cxnId="{D8B67B36-E3DE-4FD6-97E6-1E1F7CC6EF39}">
      <dgm:prSet/>
      <dgm:spPr/>
      <dgm:t>
        <a:bodyPr/>
        <a:lstStyle/>
        <a:p>
          <a:endParaRPr lang="en-US"/>
        </a:p>
      </dgm:t>
    </dgm:pt>
    <dgm:pt modelId="{148FEBAF-74C7-460C-9AD8-AFCFEEE9AEFB}" type="sibTrans" cxnId="{D8B67B36-E3DE-4FD6-97E6-1E1F7CC6EF39}">
      <dgm:prSet/>
      <dgm:spPr/>
      <dgm:t>
        <a:bodyPr/>
        <a:lstStyle/>
        <a:p>
          <a:endParaRPr lang="en-US"/>
        </a:p>
      </dgm:t>
    </dgm:pt>
    <dgm:pt modelId="{DFD46A92-2E4B-4248-941A-3341DC90462F}" type="pres">
      <dgm:prSet presAssocID="{2E4CD257-DBF2-4D1C-9ED3-BEC64E5BC9C9}" presName="root" presStyleCnt="0">
        <dgm:presLayoutVars>
          <dgm:dir/>
          <dgm:resizeHandles val="exact"/>
        </dgm:presLayoutVars>
      </dgm:prSet>
      <dgm:spPr/>
    </dgm:pt>
    <dgm:pt modelId="{3DECC850-9F41-430B-9249-8C7EE9BFAB3B}" type="pres">
      <dgm:prSet presAssocID="{57D39EBA-4364-42FF-852F-320EB189D64D}" presName="compNode" presStyleCnt="0"/>
      <dgm:spPr/>
    </dgm:pt>
    <dgm:pt modelId="{DB9D787E-EC25-4AE7-BF83-CF923D54B4D1}" type="pres">
      <dgm:prSet presAssocID="{57D39EBA-4364-42FF-852F-320EB189D64D}" presName="bgRect" presStyleLbl="bgShp" presStyleIdx="0" presStyleCnt="4"/>
      <dgm:spPr/>
    </dgm:pt>
    <dgm:pt modelId="{EEFE477A-06E7-480D-97C9-B0F11BA0C7A4}" type="pres">
      <dgm:prSet presAssocID="{57D39EBA-4364-42FF-852F-320EB189D64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C7B967DC-4E53-40D9-97F3-98CB6E2B5BD9}" type="pres">
      <dgm:prSet presAssocID="{57D39EBA-4364-42FF-852F-320EB189D64D}" presName="spaceRect" presStyleCnt="0"/>
      <dgm:spPr/>
    </dgm:pt>
    <dgm:pt modelId="{1A5E18DF-3DD6-49B4-ABBF-686CE6D06ABF}" type="pres">
      <dgm:prSet presAssocID="{57D39EBA-4364-42FF-852F-320EB189D64D}" presName="parTx" presStyleLbl="revTx" presStyleIdx="0" presStyleCnt="4">
        <dgm:presLayoutVars>
          <dgm:chMax val="0"/>
          <dgm:chPref val="0"/>
        </dgm:presLayoutVars>
      </dgm:prSet>
      <dgm:spPr/>
    </dgm:pt>
    <dgm:pt modelId="{7FFDF625-82F6-4AD8-930A-53F99655AB94}" type="pres">
      <dgm:prSet presAssocID="{F18087B2-42EF-4E3F-96C9-0597B1CD22CE}" presName="sibTrans" presStyleCnt="0"/>
      <dgm:spPr/>
    </dgm:pt>
    <dgm:pt modelId="{B8499B14-9475-4B9E-8575-8FC357C1D216}" type="pres">
      <dgm:prSet presAssocID="{C8C3B9D4-137A-40F5-B38A-CB97CF3A009C}" presName="compNode" presStyleCnt="0"/>
      <dgm:spPr/>
    </dgm:pt>
    <dgm:pt modelId="{8DD69574-091C-44E9-9A1B-217B4F982001}" type="pres">
      <dgm:prSet presAssocID="{C8C3B9D4-137A-40F5-B38A-CB97CF3A009C}" presName="bgRect" presStyleLbl="bgShp" presStyleIdx="1" presStyleCnt="4"/>
      <dgm:spPr/>
    </dgm:pt>
    <dgm:pt modelId="{6F56CC12-AF97-4CE2-B7EE-3A7A1E76FFE6}" type="pres">
      <dgm:prSet presAssocID="{C8C3B9D4-137A-40F5-B38A-CB97CF3A009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paste"/>
        </a:ext>
      </dgm:extLst>
    </dgm:pt>
    <dgm:pt modelId="{3D8C0F15-94DB-4BB0-A0D3-D37952A15CD1}" type="pres">
      <dgm:prSet presAssocID="{C8C3B9D4-137A-40F5-B38A-CB97CF3A009C}" presName="spaceRect" presStyleCnt="0"/>
      <dgm:spPr/>
    </dgm:pt>
    <dgm:pt modelId="{29032751-F992-4FAA-8480-BD5F1F36FB9E}" type="pres">
      <dgm:prSet presAssocID="{C8C3B9D4-137A-40F5-B38A-CB97CF3A009C}" presName="parTx" presStyleLbl="revTx" presStyleIdx="1" presStyleCnt="4">
        <dgm:presLayoutVars>
          <dgm:chMax val="0"/>
          <dgm:chPref val="0"/>
        </dgm:presLayoutVars>
      </dgm:prSet>
      <dgm:spPr/>
    </dgm:pt>
    <dgm:pt modelId="{3D59EDE2-8C84-4010-A64D-41D05C3BD72D}" type="pres">
      <dgm:prSet presAssocID="{A6455365-C423-4CCB-897A-07C410AEDDC9}" presName="sibTrans" presStyleCnt="0"/>
      <dgm:spPr/>
    </dgm:pt>
    <dgm:pt modelId="{1B025C4E-0E40-454F-9BBF-25F6CA6A4C9B}" type="pres">
      <dgm:prSet presAssocID="{1025C0AE-97D4-4115-B09B-8E591B187EDF}" presName="compNode" presStyleCnt="0"/>
      <dgm:spPr/>
    </dgm:pt>
    <dgm:pt modelId="{D7A0CEEC-424B-4A1B-B390-DBDD1EDF7F08}" type="pres">
      <dgm:prSet presAssocID="{1025C0AE-97D4-4115-B09B-8E591B187EDF}" presName="bgRect" presStyleLbl="bgShp" presStyleIdx="2" presStyleCnt="4"/>
      <dgm:spPr/>
    </dgm:pt>
    <dgm:pt modelId="{1285F063-E5EF-4215-9121-3E29C53A8517}" type="pres">
      <dgm:prSet presAssocID="{1025C0AE-97D4-4115-B09B-8E591B187ED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FF54BA5B-62BC-4A49-8682-16E48AE980A8}" type="pres">
      <dgm:prSet presAssocID="{1025C0AE-97D4-4115-B09B-8E591B187EDF}" presName="spaceRect" presStyleCnt="0"/>
      <dgm:spPr/>
    </dgm:pt>
    <dgm:pt modelId="{6C255BF5-E25F-4EE1-BEEC-13F8A57272B3}" type="pres">
      <dgm:prSet presAssocID="{1025C0AE-97D4-4115-B09B-8E591B187EDF}" presName="parTx" presStyleLbl="revTx" presStyleIdx="2" presStyleCnt="4">
        <dgm:presLayoutVars>
          <dgm:chMax val="0"/>
          <dgm:chPref val="0"/>
        </dgm:presLayoutVars>
      </dgm:prSet>
      <dgm:spPr/>
    </dgm:pt>
    <dgm:pt modelId="{0B64EF4E-3441-4D92-A3C9-595BE3748B23}" type="pres">
      <dgm:prSet presAssocID="{9FE3C252-5EB0-4A54-A2B1-65060FD58524}" presName="sibTrans" presStyleCnt="0"/>
      <dgm:spPr/>
    </dgm:pt>
    <dgm:pt modelId="{2B1D3504-9274-47D8-A4F1-45F67A7E80B4}" type="pres">
      <dgm:prSet presAssocID="{5B6E16C1-B93E-418D-9C09-58A711695935}" presName="compNode" presStyleCnt="0"/>
      <dgm:spPr/>
    </dgm:pt>
    <dgm:pt modelId="{E3C6AD1B-9A43-4C0D-BA6F-4871E7B654D9}" type="pres">
      <dgm:prSet presAssocID="{5B6E16C1-B93E-418D-9C09-58A711695935}" presName="bgRect" presStyleLbl="bgShp" presStyleIdx="3" presStyleCnt="4"/>
      <dgm:spPr/>
    </dgm:pt>
    <dgm:pt modelId="{5B4BC36D-2327-4BF5-BF04-4912D3C9773C}" type="pres">
      <dgm:prSet presAssocID="{5B6E16C1-B93E-418D-9C09-58A71169593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ick"/>
        </a:ext>
      </dgm:extLst>
    </dgm:pt>
    <dgm:pt modelId="{ABF5852E-B556-4106-9040-2CAB538F8CD2}" type="pres">
      <dgm:prSet presAssocID="{5B6E16C1-B93E-418D-9C09-58A711695935}" presName="spaceRect" presStyleCnt="0"/>
      <dgm:spPr/>
    </dgm:pt>
    <dgm:pt modelId="{08AEC0DE-D792-4727-A427-E9F54B8429DA}" type="pres">
      <dgm:prSet presAssocID="{5B6E16C1-B93E-418D-9C09-58A71169593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1996F1A-272A-48FE-893E-0EDB912A6512}" type="presOf" srcId="{2E4CD257-DBF2-4D1C-9ED3-BEC64E5BC9C9}" destId="{DFD46A92-2E4B-4248-941A-3341DC90462F}" srcOrd="0" destOrd="0" presId="urn:microsoft.com/office/officeart/2018/2/layout/IconVerticalSolidList"/>
    <dgm:cxn modelId="{D8B67B36-E3DE-4FD6-97E6-1E1F7CC6EF39}" srcId="{2E4CD257-DBF2-4D1C-9ED3-BEC64E5BC9C9}" destId="{5B6E16C1-B93E-418D-9C09-58A711695935}" srcOrd="3" destOrd="0" parTransId="{4E79E5CD-1CDF-40EE-8A3D-921E9DED9564}" sibTransId="{148FEBAF-74C7-460C-9AD8-AFCFEEE9AEFB}"/>
    <dgm:cxn modelId="{E112FB63-229A-4F6A-8D1E-FDF841792BA4}" srcId="{2E4CD257-DBF2-4D1C-9ED3-BEC64E5BC9C9}" destId="{1025C0AE-97D4-4115-B09B-8E591B187EDF}" srcOrd="2" destOrd="0" parTransId="{468CCCD9-FE86-453A-8875-660B192EBA5C}" sibTransId="{9FE3C252-5EB0-4A54-A2B1-65060FD58524}"/>
    <dgm:cxn modelId="{768FF970-4AB7-4B89-B0EF-54EE66B59B9F}" type="presOf" srcId="{1025C0AE-97D4-4115-B09B-8E591B187EDF}" destId="{6C255BF5-E25F-4EE1-BEEC-13F8A57272B3}" srcOrd="0" destOrd="0" presId="urn:microsoft.com/office/officeart/2018/2/layout/IconVerticalSolidList"/>
    <dgm:cxn modelId="{C5EE2059-016F-4CCF-8CF9-F3A77D10AE0E}" type="presOf" srcId="{5B6E16C1-B93E-418D-9C09-58A711695935}" destId="{08AEC0DE-D792-4727-A427-E9F54B8429DA}" srcOrd="0" destOrd="0" presId="urn:microsoft.com/office/officeart/2018/2/layout/IconVerticalSolidList"/>
    <dgm:cxn modelId="{B2FB9882-9A72-42FE-89DE-74153D4C8748}" srcId="{2E4CD257-DBF2-4D1C-9ED3-BEC64E5BC9C9}" destId="{57D39EBA-4364-42FF-852F-320EB189D64D}" srcOrd="0" destOrd="0" parTransId="{75482E3E-611E-465B-BD69-22ED7DDE6E10}" sibTransId="{F18087B2-42EF-4E3F-96C9-0597B1CD22CE}"/>
    <dgm:cxn modelId="{BB0E7F90-C6E0-4F2D-BB7E-BFFBD9803048}" type="presOf" srcId="{57D39EBA-4364-42FF-852F-320EB189D64D}" destId="{1A5E18DF-3DD6-49B4-ABBF-686CE6D06ABF}" srcOrd="0" destOrd="0" presId="urn:microsoft.com/office/officeart/2018/2/layout/IconVerticalSolidList"/>
    <dgm:cxn modelId="{240183AC-FFC4-414F-8268-ABA3AB685C4C}" type="presOf" srcId="{C8C3B9D4-137A-40F5-B38A-CB97CF3A009C}" destId="{29032751-F992-4FAA-8480-BD5F1F36FB9E}" srcOrd="0" destOrd="0" presId="urn:microsoft.com/office/officeart/2018/2/layout/IconVerticalSolidList"/>
    <dgm:cxn modelId="{3174EAFE-4FE9-4AE3-9179-FABAA74A6837}" srcId="{2E4CD257-DBF2-4D1C-9ED3-BEC64E5BC9C9}" destId="{C8C3B9D4-137A-40F5-B38A-CB97CF3A009C}" srcOrd="1" destOrd="0" parTransId="{58F0A938-7F65-4402-9657-6E2BA4C8B952}" sibTransId="{A6455365-C423-4CCB-897A-07C410AEDDC9}"/>
    <dgm:cxn modelId="{7E1991B2-46C1-42F4-91B4-0AD8B3696AD7}" type="presParOf" srcId="{DFD46A92-2E4B-4248-941A-3341DC90462F}" destId="{3DECC850-9F41-430B-9249-8C7EE9BFAB3B}" srcOrd="0" destOrd="0" presId="urn:microsoft.com/office/officeart/2018/2/layout/IconVerticalSolidList"/>
    <dgm:cxn modelId="{4D250412-C154-43DF-9FD8-0E7B4D078607}" type="presParOf" srcId="{3DECC850-9F41-430B-9249-8C7EE9BFAB3B}" destId="{DB9D787E-EC25-4AE7-BF83-CF923D54B4D1}" srcOrd="0" destOrd="0" presId="urn:microsoft.com/office/officeart/2018/2/layout/IconVerticalSolidList"/>
    <dgm:cxn modelId="{1281E5B4-1E12-4F1C-A73B-C234D0BC7196}" type="presParOf" srcId="{3DECC850-9F41-430B-9249-8C7EE9BFAB3B}" destId="{EEFE477A-06E7-480D-97C9-B0F11BA0C7A4}" srcOrd="1" destOrd="0" presId="urn:microsoft.com/office/officeart/2018/2/layout/IconVerticalSolidList"/>
    <dgm:cxn modelId="{7897175C-6EE8-4CAB-A5E9-49EAFEDF06CD}" type="presParOf" srcId="{3DECC850-9F41-430B-9249-8C7EE9BFAB3B}" destId="{C7B967DC-4E53-40D9-97F3-98CB6E2B5BD9}" srcOrd="2" destOrd="0" presId="urn:microsoft.com/office/officeart/2018/2/layout/IconVerticalSolidList"/>
    <dgm:cxn modelId="{DE2611DB-A103-4B6E-916F-7B13FFA4C44F}" type="presParOf" srcId="{3DECC850-9F41-430B-9249-8C7EE9BFAB3B}" destId="{1A5E18DF-3DD6-49B4-ABBF-686CE6D06ABF}" srcOrd="3" destOrd="0" presId="urn:microsoft.com/office/officeart/2018/2/layout/IconVerticalSolidList"/>
    <dgm:cxn modelId="{FA784163-D1F8-4818-A80F-DB60F30F20EE}" type="presParOf" srcId="{DFD46A92-2E4B-4248-941A-3341DC90462F}" destId="{7FFDF625-82F6-4AD8-930A-53F99655AB94}" srcOrd="1" destOrd="0" presId="urn:microsoft.com/office/officeart/2018/2/layout/IconVerticalSolidList"/>
    <dgm:cxn modelId="{9A043D01-9B8C-4540-9981-9BDB06A59312}" type="presParOf" srcId="{DFD46A92-2E4B-4248-941A-3341DC90462F}" destId="{B8499B14-9475-4B9E-8575-8FC357C1D216}" srcOrd="2" destOrd="0" presId="urn:microsoft.com/office/officeart/2018/2/layout/IconVerticalSolidList"/>
    <dgm:cxn modelId="{EA83ABFA-9622-4AA8-B198-126CF5463571}" type="presParOf" srcId="{B8499B14-9475-4B9E-8575-8FC357C1D216}" destId="{8DD69574-091C-44E9-9A1B-217B4F982001}" srcOrd="0" destOrd="0" presId="urn:microsoft.com/office/officeart/2018/2/layout/IconVerticalSolidList"/>
    <dgm:cxn modelId="{5EA30564-1FD6-4D1B-BB41-5A8BAD9B3A5A}" type="presParOf" srcId="{B8499B14-9475-4B9E-8575-8FC357C1D216}" destId="{6F56CC12-AF97-4CE2-B7EE-3A7A1E76FFE6}" srcOrd="1" destOrd="0" presId="urn:microsoft.com/office/officeart/2018/2/layout/IconVerticalSolidList"/>
    <dgm:cxn modelId="{F7147DE4-86B2-48E7-AC50-EE505255E9C9}" type="presParOf" srcId="{B8499B14-9475-4B9E-8575-8FC357C1D216}" destId="{3D8C0F15-94DB-4BB0-A0D3-D37952A15CD1}" srcOrd="2" destOrd="0" presId="urn:microsoft.com/office/officeart/2018/2/layout/IconVerticalSolidList"/>
    <dgm:cxn modelId="{1DFBEEDD-BBC6-4DF9-9B0D-6F6864296EB0}" type="presParOf" srcId="{B8499B14-9475-4B9E-8575-8FC357C1D216}" destId="{29032751-F992-4FAA-8480-BD5F1F36FB9E}" srcOrd="3" destOrd="0" presId="urn:microsoft.com/office/officeart/2018/2/layout/IconVerticalSolidList"/>
    <dgm:cxn modelId="{D71FB309-F7FE-4E12-98D9-C6E62CF6372B}" type="presParOf" srcId="{DFD46A92-2E4B-4248-941A-3341DC90462F}" destId="{3D59EDE2-8C84-4010-A64D-41D05C3BD72D}" srcOrd="3" destOrd="0" presId="urn:microsoft.com/office/officeart/2018/2/layout/IconVerticalSolidList"/>
    <dgm:cxn modelId="{7580449C-3412-4E65-B688-0A927AEAD8C0}" type="presParOf" srcId="{DFD46A92-2E4B-4248-941A-3341DC90462F}" destId="{1B025C4E-0E40-454F-9BBF-25F6CA6A4C9B}" srcOrd="4" destOrd="0" presId="urn:microsoft.com/office/officeart/2018/2/layout/IconVerticalSolidList"/>
    <dgm:cxn modelId="{7FB8651C-46FC-422A-9CBF-DADC6713354E}" type="presParOf" srcId="{1B025C4E-0E40-454F-9BBF-25F6CA6A4C9B}" destId="{D7A0CEEC-424B-4A1B-B390-DBDD1EDF7F08}" srcOrd="0" destOrd="0" presId="urn:microsoft.com/office/officeart/2018/2/layout/IconVerticalSolidList"/>
    <dgm:cxn modelId="{BAE5327D-2A8C-4162-BCF8-6D2455D2CBC5}" type="presParOf" srcId="{1B025C4E-0E40-454F-9BBF-25F6CA6A4C9B}" destId="{1285F063-E5EF-4215-9121-3E29C53A8517}" srcOrd="1" destOrd="0" presId="urn:microsoft.com/office/officeart/2018/2/layout/IconVerticalSolidList"/>
    <dgm:cxn modelId="{2A399F1C-E272-4BC8-81B2-2DCF4DAE151B}" type="presParOf" srcId="{1B025C4E-0E40-454F-9BBF-25F6CA6A4C9B}" destId="{FF54BA5B-62BC-4A49-8682-16E48AE980A8}" srcOrd="2" destOrd="0" presId="urn:microsoft.com/office/officeart/2018/2/layout/IconVerticalSolidList"/>
    <dgm:cxn modelId="{386EB3AD-183B-4083-B2A3-46DD7FC2E763}" type="presParOf" srcId="{1B025C4E-0E40-454F-9BBF-25F6CA6A4C9B}" destId="{6C255BF5-E25F-4EE1-BEEC-13F8A57272B3}" srcOrd="3" destOrd="0" presId="urn:microsoft.com/office/officeart/2018/2/layout/IconVerticalSolidList"/>
    <dgm:cxn modelId="{D5C6A8E2-2564-4B7A-8261-D9DE570866C0}" type="presParOf" srcId="{DFD46A92-2E4B-4248-941A-3341DC90462F}" destId="{0B64EF4E-3441-4D92-A3C9-595BE3748B23}" srcOrd="5" destOrd="0" presId="urn:microsoft.com/office/officeart/2018/2/layout/IconVerticalSolidList"/>
    <dgm:cxn modelId="{42B911FF-DF15-4DC7-9A4A-B10F815B4510}" type="presParOf" srcId="{DFD46A92-2E4B-4248-941A-3341DC90462F}" destId="{2B1D3504-9274-47D8-A4F1-45F67A7E80B4}" srcOrd="6" destOrd="0" presId="urn:microsoft.com/office/officeart/2018/2/layout/IconVerticalSolidList"/>
    <dgm:cxn modelId="{F449834D-BFEC-4687-817C-416A33DC2CBA}" type="presParOf" srcId="{2B1D3504-9274-47D8-A4F1-45F67A7E80B4}" destId="{E3C6AD1B-9A43-4C0D-BA6F-4871E7B654D9}" srcOrd="0" destOrd="0" presId="urn:microsoft.com/office/officeart/2018/2/layout/IconVerticalSolidList"/>
    <dgm:cxn modelId="{FD68FBD0-2622-4B9E-94C5-99C1082A08D9}" type="presParOf" srcId="{2B1D3504-9274-47D8-A4F1-45F67A7E80B4}" destId="{5B4BC36D-2327-4BF5-BF04-4912D3C9773C}" srcOrd="1" destOrd="0" presId="urn:microsoft.com/office/officeart/2018/2/layout/IconVerticalSolidList"/>
    <dgm:cxn modelId="{981D2979-BB42-4488-B37F-78779A8A79E3}" type="presParOf" srcId="{2B1D3504-9274-47D8-A4F1-45F67A7E80B4}" destId="{ABF5852E-B556-4106-9040-2CAB538F8CD2}" srcOrd="2" destOrd="0" presId="urn:microsoft.com/office/officeart/2018/2/layout/IconVerticalSolidList"/>
    <dgm:cxn modelId="{46645A62-9177-45B1-BECA-84A1CD8D7E84}" type="presParOf" srcId="{2B1D3504-9274-47D8-A4F1-45F67A7E80B4}" destId="{08AEC0DE-D792-4727-A427-E9F54B8429D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269108-A2EB-45B0-A03D-4EAFB383A4C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C75033-3880-441A-B2F1-D0003F87769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5 poems – HL and OL</a:t>
          </a:r>
        </a:p>
      </dgm:t>
    </dgm:pt>
    <dgm:pt modelId="{BED6CAF3-296A-44E4-BF2A-F3962164A18C}" type="parTrans" cxnId="{1C6B5278-DE8A-44CA-AC8E-A2B11CF6377D}">
      <dgm:prSet/>
      <dgm:spPr/>
      <dgm:t>
        <a:bodyPr/>
        <a:lstStyle/>
        <a:p>
          <a:endParaRPr lang="en-US"/>
        </a:p>
      </dgm:t>
    </dgm:pt>
    <dgm:pt modelId="{14356F39-3DB2-4C02-BC93-AD1C3F42E15E}" type="sibTrans" cxnId="{1C6B5278-DE8A-44CA-AC8E-A2B11CF6377D}">
      <dgm:prSet/>
      <dgm:spPr/>
      <dgm:t>
        <a:bodyPr/>
        <a:lstStyle/>
        <a:p>
          <a:endParaRPr lang="en-US"/>
        </a:p>
      </dgm:t>
    </dgm:pt>
    <dgm:pt modelId="{7AB4F013-CC38-42EB-97EC-0EF87DCF8E8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5 prose (stories) - HL and OL</a:t>
          </a:r>
        </a:p>
      </dgm:t>
    </dgm:pt>
    <dgm:pt modelId="{33C2CE8A-CFF2-407F-AAC5-236E239B3915}" type="parTrans" cxnId="{053035E6-FC26-41EC-B17E-427FCF398C9F}">
      <dgm:prSet/>
      <dgm:spPr/>
      <dgm:t>
        <a:bodyPr/>
        <a:lstStyle/>
        <a:p>
          <a:endParaRPr lang="en-US"/>
        </a:p>
      </dgm:t>
    </dgm:pt>
    <dgm:pt modelId="{1DE9CEA4-2B0B-45AD-85B8-F477E67F9530}" type="sibTrans" cxnId="{053035E6-FC26-41EC-B17E-427FCF398C9F}">
      <dgm:prSet/>
      <dgm:spPr/>
      <dgm:t>
        <a:bodyPr/>
        <a:lstStyle/>
        <a:p>
          <a:endParaRPr lang="en-US"/>
        </a:p>
      </dgm:t>
    </dgm:pt>
    <dgm:pt modelId="{ECF71DBC-4909-4541-9075-13F600DBB14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Drama/Novel - </a:t>
          </a:r>
          <a:r>
            <a:rPr lang="en-US" b="1"/>
            <a:t>Higher Level only</a:t>
          </a:r>
          <a:endParaRPr lang="en-US"/>
        </a:p>
      </dgm:t>
    </dgm:pt>
    <dgm:pt modelId="{678120FA-29AE-4529-9C8C-A8A5BD2CAD51}" type="parTrans" cxnId="{5DE96CFE-1106-4E2D-8172-90D853F6523E}">
      <dgm:prSet/>
      <dgm:spPr/>
      <dgm:t>
        <a:bodyPr/>
        <a:lstStyle/>
        <a:p>
          <a:endParaRPr lang="en-US"/>
        </a:p>
      </dgm:t>
    </dgm:pt>
    <dgm:pt modelId="{3BEC77D1-D50C-4AFF-AC8B-4CD461F581B6}" type="sibTrans" cxnId="{5DE96CFE-1106-4E2D-8172-90D853F6523E}">
      <dgm:prSet/>
      <dgm:spPr/>
      <dgm:t>
        <a:bodyPr/>
        <a:lstStyle/>
        <a:p>
          <a:endParaRPr lang="en-US"/>
        </a:p>
      </dgm:t>
    </dgm:pt>
    <dgm:pt modelId="{45CE5058-897B-49D8-A0F9-925110D2AE63}" type="pres">
      <dgm:prSet presAssocID="{E1269108-A2EB-45B0-A03D-4EAFB383A4CF}" presName="root" presStyleCnt="0">
        <dgm:presLayoutVars>
          <dgm:dir/>
          <dgm:resizeHandles val="exact"/>
        </dgm:presLayoutVars>
      </dgm:prSet>
      <dgm:spPr/>
    </dgm:pt>
    <dgm:pt modelId="{7898C464-1E0F-4D90-BEF0-0B5244B4DC23}" type="pres">
      <dgm:prSet presAssocID="{F9C75033-3880-441A-B2F1-D0003F87769B}" presName="compNode" presStyleCnt="0"/>
      <dgm:spPr/>
    </dgm:pt>
    <dgm:pt modelId="{DAD2B49A-31B1-4C05-99F6-D883FF79CDBC}" type="pres">
      <dgm:prSet presAssocID="{F9C75033-3880-441A-B2F1-D0003F87769B}" presName="bgRect" presStyleLbl="bgShp" presStyleIdx="0" presStyleCnt="3"/>
      <dgm:spPr/>
    </dgm:pt>
    <dgm:pt modelId="{235E7948-73FD-4EE4-987B-8C071F692844}" type="pres">
      <dgm:prSet presAssocID="{F9C75033-3880-441A-B2F1-D0003F87769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5C033404-F3BB-45B0-B001-47A9748849B7}" type="pres">
      <dgm:prSet presAssocID="{F9C75033-3880-441A-B2F1-D0003F87769B}" presName="spaceRect" presStyleCnt="0"/>
      <dgm:spPr/>
    </dgm:pt>
    <dgm:pt modelId="{17ED2515-A22F-4A70-9D88-88CB55B845EA}" type="pres">
      <dgm:prSet presAssocID="{F9C75033-3880-441A-B2F1-D0003F87769B}" presName="parTx" presStyleLbl="revTx" presStyleIdx="0" presStyleCnt="3">
        <dgm:presLayoutVars>
          <dgm:chMax val="0"/>
          <dgm:chPref val="0"/>
        </dgm:presLayoutVars>
      </dgm:prSet>
      <dgm:spPr/>
    </dgm:pt>
    <dgm:pt modelId="{7AB508E9-ED49-43FC-9432-E8241508D2AF}" type="pres">
      <dgm:prSet presAssocID="{14356F39-3DB2-4C02-BC93-AD1C3F42E15E}" presName="sibTrans" presStyleCnt="0"/>
      <dgm:spPr/>
    </dgm:pt>
    <dgm:pt modelId="{DBC03966-BF20-4A00-91CC-937C9B75875B}" type="pres">
      <dgm:prSet presAssocID="{7AB4F013-CC38-42EB-97EC-0EF87DCF8E83}" presName="compNode" presStyleCnt="0"/>
      <dgm:spPr/>
    </dgm:pt>
    <dgm:pt modelId="{4509D61F-8ED6-454F-B0F6-8D67635D645F}" type="pres">
      <dgm:prSet presAssocID="{7AB4F013-CC38-42EB-97EC-0EF87DCF8E83}" presName="bgRect" presStyleLbl="bgShp" presStyleIdx="1" presStyleCnt="3"/>
      <dgm:spPr/>
    </dgm:pt>
    <dgm:pt modelId="{B68664DD-B76B-4922-A443-69D7F944288B}" type="pres">
      <dgm:prSet presAssocID="{7AB4F013-CC38-42EB-97EC-0EF87DCF8E8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ypewriter"/>
        </a:ext>
      </dgm:extLst>
    </dgm:pt>
    <dgm:pt modelId="{B44A864B-599F-42D8-8071-4EFA6271E239}" type="pres">
      <dgm:prSet presAssocID="{7AB4F013-CC38-42EB-97EC-0EF87DCF8E83}" presName="spaceRect" presStyleCnt="0"/>
      <dgm:spPr/>
    </dgm:pt>
    <dgm:pt modelId="{A6BBE697-0877-440F-92C4-7E3C505DF9EA}" type="pres">
      <dgm:prSet presAssocID="{7AB4F013-CC38-42EB-97EC-0EF87DCF8E83}" presName="parTx" presStyleLbl="revTx" presStyleIdx="1" presStyleCnt="3">
        <dgm:presLayoutVars>
          <dgm:chMax val="0"/>
          <dgm:chPref val="0"/>
        </dgm:presLayoutVars>
      </dgm:prSet>
      <dgm:spPr/>
    </dgm:pt>
    <dgm:pt modelId="{06AB6298-CB10-4E1B-892F-25F7DECB196F}" type="pres">
      <dgm:prSet presAssocID="{1DE9CEA4-2B0B-45AD-85B8-F477E67F9530}" presName="sibTrans" presStyleCnt="0"/>
      <dgm:spPr/>
    </dgm:pt>
    <dgm:pt modelId="{77B743B2-1E19-45DC-BEF5-82D318649DC6}" type="pres">
      <dgm:prSet presAssocID="{ECF71DBC-4909-4541-9075-13F600DBB149}" presName="compNode" presStyleCnt="0"/>
      <dgm:spPr/>
    </dgm:pt>
    <dgm:pt modelId="{5B88FBD4-B15E-48F4-9C03-19E428F07171}" type="pres">
      <dgm:prSet presAssocID="{ECF71DBC-4909-4541-9075-13F600DBB149}" presName="bgRect" presStyleLbl="bgShp" presStyleIdx="2" presStyleCnt="3"/>
      <dgm:spPr/>
    </dgm:pt>
    <dgm:pt modelId="{F71CE5F4-A3B7-4D51-A920-C90702C24890}" type="pres">
      <dgm:prSet presAssocID="{ECF71DBC-4909-4541-9075-13F600DBB14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53555FDF-2722-4346-9884-95A074486ADE}" type="pres">
      <dgm:prSet presAssocID="{ECF71DBC-4909-4541-9075-13F600DBB149}" presName="spaceRect" presStyleCnt="0"/>
      <dgm:spPr/>
    </dgm:pt>
    <dgm:pt modelId="{95AF618B-FB85-47F8-9922-2FA261271600}" type="pres">
      <dgm:prSet presAssocID="{ECF71DBC-4909-4541-9075-13F600DBB14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6DE0D60-BC6D-47E1-945D-367778E746DF}" type="presOf" srcId="{E1269108-A2EB-45B0-A03D-4EAFB383A4CF}" destId="{45CE5058-897B-49D8-A0F9-925110D2AE63}" srcOrd="0" destOrd="0" presId="urn:microsoft.com/office/officeart/2018/2/layout/IconVerticalSolidList"/>
    <dgm:cxn modelId="{1C6B5278-DE8A-44CA-AC8E-A2B11CF6377D}" srcId="{E1269108-A2EB-45B0-A03D-4EAFB383A4CF}" destId="{F9C75033-3880-441A-B2F1-D0003F87769B}" srcOrd="0" destOrd="0" parTransId="{BED6CAF3-296A-44E4-BF2A-F3962164A18C}" sibTransId="{14356F39-3DB2-4C02-BC93-AD1C3F42E15E}"/>
    <dgm:cxn modelId="{EBC07685-157E-4177-BEE8-5E2BB387A2AC}" type="presOf" srcId="{7AB4F013-CC38-42EB-97EC-0EF87DCF8E83}" destId="{A6BBE697-0877-440F-92C4-7E3C505DF9EA}" srcOrd="0" destOrd="0" presId="urn:microsoft.com/office/officeart/2018/2/layout/IconVerticalSolidList"/>
    <dgm:cxn modelId="{6722C0B9-0A8D-4CA0-B249-5305748118B5}" type="presOf" srcId="{ECF71DBC-4909-4541-9075-13F600DBB149}" destId="{95AF618B-FB85-47F8-9922-2FA261271600}" srcOrd="0" destOrd="0" presId="urn:microsoft.com/office/officeart/2018/2/layout/IconVerticalSolidList"/>
    <dgm:cxn modelId="{053035E6-FC26-41EC-B17E-427FCF398C9F}" srcId="{E1269108-A2EB-45B0-A03D-4EAFB383A4CF}" destId="{7AB4F013-CC38-42EB-97EC-0EF87DCF8E83}" srcOrd="1" destOrd="0" parTransId="{33C2CE8A-CFF2-407F-AAC5-236E239B3915}" sibTransId="{1DE9CEA4-2B0B-45AD-85B8-F477E67F9530}"/>
    <dgm:cxn modelId="{11218EFA-3AB1-4469-886A-CF8E7381641B}" type="presOf" srcId="{F9C75033-3880-441A-B2F1-D0003F87769B}" destId="{17ED2515-A22F-4A70-9D88-88CB55B845EA}" srcOrd="0" destOrd="0" presId="urn:microsoft.com/office/officeart/2018/2/layout/IconVerticalSolidList"/>
    <dgm:cxn modelId="{5DE96CFE-1106-4E2D-8172-90D853F6523E}" srcId="{E1269108-A2EB-45B0-A03D-4EAFB383A4CF}" destId="{ECF71DBC-4909-4541-9075-13F600DBB149}" srcOrd="2" destOrd="0" parTransId="{678120FA-29AE-4529-9C8C-A8A5BD2CAD51}" sibTransId="{3BEC77D1-D50C-4AFF-AC8B-4CD461F581B6}"/>
    <dgm:cxn modelId="{45E21DF9-E5F4-4B43-A5CB-3A9E7AC75CB9}" type="presParOf" srcId="{45CE5058-897B-49D8-A0F9-925110D2AE63}" destId="{7898C464-1E0F-4D90-BEF0-0B5244B4DC23}" srcOrd="0" destOrd="0" presId="urn:microsoft.com/office/officeart/2018/2/layout/IconVerticalSolidList"/>
    <dgm:cxn modelId="{1A995F0B-AC8F-4A01-9A09-C8A81CA76BB5}" type="presParOf" srcId="{7898C464-1E0F-4D90-BEF0-0B5244B4DC23}" destId="{DAD2B49A-31B1-4C05-99F6-D883FF79CDBC}" srcOrd="0" destOrd="0" presId="urn:microsoft.com/office/officeart/2018/2/layout/IconVerticalSolidList"/>
    <dgm:cxn modelId="{69D485E5-02F9-4D48-A7B4-DA5C35803781}" type="presParOf" srcId="{7898C464-1E0F-4D90-BEF0-0B5244B4DC23}" destId="{235E7948-73FD-4EE4-987B-8C071F692844}" srcOrd="1" destOrd="0" presId="urn:microsoft.com/office/officeart/2018/2/layout/IconVerticalSolidList"/>
    <dgm:cxn modelId="{2DC1058D-8656-4AE2-A617-091AA3311BF0}" type="presParOf" srcId="{7898C464-1E0F-4D90-BEF0-0B5244B4DC23}" destId="{5C033404-F3BB-45B0-B001-47A9748849B7}" srcOrd="2" destOrd="0" presId="urn:microsoft.com/office/officeart/2018/2/layout/IconVerticalSolidList"/>
    <dgm:cxn modelId="{077D82C9-E8CB-463B-99F6-849F46BB5A79}" type="presParOf" srcId="{7898C464-1E0F-4D90-BEF0-0B5244B4DC23}" destId="{17ED2515-A22F-4A70-9D88-88CB55B845EA}" srcOrd="3" destOrd="0" presId="urn:microsoft.com/office/officeart/2018/2/layout/IconVerticalSolidList"/>
    <dgm:cxn modelId="{E49F2800-64A9-497D-A162-410F44205A7A}" type="presParOf" srcId="{45CE5058-897B-49D8-A0F9-925110D2AE63}" destId="{7AB508E9-ED49-43FC-9432-E8241508D2AF}" srcOrd="1" destOrd="0" presId="urn:microsoft.com/office/officeart/2018/2/layout/IconVerticalSolidList"/>
    <dgm:cxn modelId="{AEA18FA3-0AB1-4057-BFD3-70D07CD487A7}" type="presParOf" srcId="{45CE5058-897B-49D8-A0F9-925110D2AE63}" destId="{DBC03966-BF20-4A00-91CC-937C9B75875B}" srcOrd="2" destOrd="0" presId="urn:microsoft.com/office/officeart/2018/2/layout/IconVerticalSolidList"/>
    <dgm:cxn modelId="{2B212F48-4C47-4CF4-A45F-7B0A64B5C247}" type="presParOf" srcId="{DBC03966-BF20-4A00-91CC-937C9B75875B}" destId="{4509D61F-8ED6-454F-B0F6-8D67635D645F}" srcOrd="0" destOrd="0" presId="urn:microsoft.com/office/officeart/2018/2/layout/IconVerticalSolidList"/>
    <dgm:cxn modelId="{130BC724-B8FF-4271-AC79-DE4F22E2D550}" type="presParOf" srcId="{DBC03966-BF20-4A00-91CC-937C9B75875B}" destId="{B68664DD-B76B-4922-A443-69D7F944288B}" srcOrd="1" destOrd="0" presId="urn:microsoft.com/office/officeart/2018/2/layout/IconVerticalSolidList"/>
    <dgm:cxn modelId="{549270D0-6F7C-44C8-906A-42C2B9DDEC3F}" type="presParOf" srcId="{DBC03966-BF20-4A00-91CC-937C9B75875B}" destId="{B44A864B-599F-42D8-8071-4EFA6271E239}" srcOrd="2" destOrd="0" presId="urn:microsoft.com/office/officeart/2018/2/layout/IconVerticalSolidList"/>
    <dgm:cxn modelId="{D320D164-DC67-4A9F-BEEE-1632CDBE8345}" type="presParOf" srcId="{DBC03966-BF20-4A00-91CC-937C9B75875B}" destId="{A6BBE697-0877-440F-92C4-7E3C505DF9EA}" srcOrd="3" destOrd="0" presId="urn:microsoft.com/office/officeart/2018/2/layout/IconVerticalSolidList"/>
    <dgm:cxn modelId="{00EF7BDF-C5B2-4290-8FAC-9F3EEB0A025E}" type="presParOf" srcId="{45CE5058-897B-49D8-A0F9-925110D2AE63}" destId="{06AB6298-CB10-4E1B-892F-25F7DECB196F}" srcOrd="3" destOrd="0" presId="urn:microsoft.com/office/officeart/2018/2/layout/IconVerticalSolidList"/>
    <dgm:cxn modelId="{C014E887-9DCB-438C-ADFF-790BACE9A80F}" type="presParOf" srcId="{45CE5058-897B-49D8-A0F9-925110D2AE63}" destId="{77B743B2-1E19-45DC-BEF5-82D318649DC6}" srcOrd="4" destOrd="0" presId="urn:microsoft.com/office/officeart/2018/2/layout/IconVerticalSolidList"/>
    <dgm:cxn modelId="{3F8F5AB2-2BE7-4790-971F-64C5844CDB0C}" type="presParOf" srcId="{77B743B2-1E19-45DC-BEF5-82D318649DC6}" destId="{5B88FBD4-B15E-48F4-9C03-19E428F07171}" srcOrd="0" destOrd="0" presId="urn:microsoft.com/office/officeart/2018/2/layout/IconVerticalSolidList"/>
    <dgm:cxn modelId="{6135FAE4-1E9D-4527-9F5B-4B5DFBF7921C}" type="presParOf" srcId="{77B743B2-1E19-45DC-BEF5-82D318649DC6}" destId="{F71CE5F4-A3B7-4D51-A920-C90702C24890}" srcOrd="1" destOrd="0" presId="urn:microsoft.com/office/officeart/2018/2/layout/IconVerticalSolidList"/>
    <dgm:cxn modelId="{E1B8D3EB-5CB4-4005-90CB-67DF542652A3}" type="presParOf" srcId="{77B743B2-1E19-45DC-BEF5-82D318649DC6}" destId="{53555FDF-2722-4346-9884-95A074486ADE}" srcOrd="2" destOrd="0" presId="urn:microsoft.com/office/officeart/2018/2/layout/IconVerticalSolidList"/>
    <dgm:cxn modelId="{F45F76E5-36B1-4EF7-BE24-DCF50F9DFA5C}" type="presParOf" srcId="{77B743B2-1E19-45DC-BEF5-82D318649DC6}" destId="{95AF618B-FB85-47F8-9922-2FA26127160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9D787E-EC25-4AE7-BF83-CF923D54B4D1}">
      <dsp:nvSpPr>
        <dsp:cNvPr id="0" name=""/>
        <dsp:cNvSpPr/>
      </dsp:nvSpPr>
      <dsp:spPr>
        <a:xfrm>
          <a:off x="0" y="1695"/>
          <a:ext cx="6619994" cy="859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E477A-06E7-480D-97C9-B0F11BA0C7A4}">
      <dsp:nvSpPr>
        <dsp:cNvPr id="0" name=""/>
        <dsp:cNvSpPr/>
      </dsp:nvSpPr>
      <dsp:spPr>
        <a:xfrm>
          <a:off x="260001" y="195085"/>
          <a:ext cx="472730" cy="4727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E18DF-3DD6-49B4-ABBF-686CE6D06ABF}">
      <dsp:nvSpPr>
        <dsp:cNvPr id="0" name=""/>
        <dsp:cNvSpPr/>
      </dsp:nvSpPr>
      <dsp:spPr>
        <a:xfrm>
          <a:off x="992733" y="1695"/>
          <a:ext cx="5627261" cy="859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5" tIns="90965" rIns="90965" bIns="90965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Leaving Cert Irish is examined through an oral exam and a written exam.</a:t>
          </a:r>
        </a:p>
      </dsp:txBody>
      <dsp:txXfrm>
        <a:off x="992733" y="1695"/>
        <a:ext cx="5627261" cy="859509"/>
      </dsp:txXfrm>
    </dsp:sp>
    <dsp:sp modelId="{8DD69574-091C-44E9-9A1B-217B4F982001}">
      <dsp:nvSpPr>
        <dsp:cNvPr id="0" name=""/>
        <dsp:cNvSpPr/>
      </dsp:nvSpPr>
      <dsp:spPr>
        <a:xfrm>
          <a:off x="0" y="1076083"/>
          <a:ext cx="6619994" cy="859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56CC12-AF97-4CE2-B7EE-3A7A1E76FFE6}">
      <dsp:nvSpPr>
        <dsp:cNvPr id="0" name=""/>
        <dsp:cNvSpPr/>
      </dsp:nvSpPr>
      <dsp:spPr>
        <a:xfrm>
          <a:off x="260001" y="1269473"/>
          <a:ext cx="472730" cy="4727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32751-F992-4FAA-8480-BD5F1F36FB9E}">
      <dsp:nvSpPr>
        <dsp:cNvPr id="0" name=""/>
        <dsp:cNvSpPr/>
      </dsp:nvSpPr>
      <dsp:spPr>
        <a:xfrm>
          <a:off x="992733" y="1076083"/>
          <a:ext cx="5627261" cy="859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5" tIns="90965" rIns="90965" bIns="90965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The oral exam is worth 40%.</a:t>
          </a:r>
          <a:endParaRPr lang="en-US" sz="2100" kern="1200"/>
        </a:p>
      </dsp:txBody>
      <dsp:txXfrm>
        <a:off x="992733" y="1076083"/>
        <a:ext cx="5627261" cy="859509"/>
      </dsp:txXfrm>
    </dsp:sp>
    <dsp:sp modelId="{D7A0CEEC-424B-4A1B-B390-DBDD1EDF7F08}">
      <dsp:nvSpPr>
        <dsp:cNvPr id="0" name=""/>
        <dsp:cNvSpPr/>
      </dsp:nvSpPr>
      <dsp:spPr>
        <a:xfrm>
          <a:off x="0" y="2150470"/>
          <a:ext cx="6619994" cy="859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85F063-E5EF-4215-9121-3E29C53A8517}">
      <dsp:nvSpPr>
        <dsp:cNvPr id="0" name=""/>
        <dsp:cNvSpPr/>
      </dsp:nvSpPr>
      <dsp:spPr>
        <a:xfrm>
          <a:off x="260001" y="2343860"/>
          <a:ext cx="472730" cy="4727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55BF5-E25F-4EE1-BEEC-13F8A57272B3}">
      <dsp:nvSpPr>
        <dsp:cNvPr id="0" name=""/>
        <dsp:cNvSpPr/>
      </dsp:nvSpPr>
      <dsp:spPr>
        <a:xfrm>
          <a:off x="992733" y="2150470"/>
          <a:ext cx="5627261" cy="859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5" tIns="90965" rIns="90965" bIns="90965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The written exam (2 papers) is worth 60%.</a:t>
          </a:r>
          <a:endParaRPr lang="en-US" sz="2100" kern="1200"/>
        </a:p>
      </dsp:txBody>
      <dsp:txXfrm>
        <a:off x="992733" y="2150470"/>
        <a:ext cx="5627261" cy="859509"/>
      </dsp:txXfrm>
    </dsp:sp>
    <dsp:sp modelId="{E3C6AD1B-9A43-4C0D-BA6F-4871E7B654D9}">
      <dsp:nvSpPr>
        <dsp:cNvPr id="0" name=""/>
        <dsp:cNvSpPr/>
      </dsp:nvSpPr>
      <dsp:spPr>
        <a:xfrm>
          <a:off x="0" y="3224858"/>
          <a:ext cx="6619994" cy="85950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4BC36D-2327-4BF5-BF04-4912D3C9773C}">
      <dsp:nvSpPr>
        <dsp:cNvPr id="0" name=""/>
        <dsp:cNvSpPr/>
      </dsp:nvSpPr>
      <dsp:spPr>
        <a:xfrm>
          <a:off x="260001" y="3418247"/>
          <a:ext cx="472730" cy="4727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AEC0DE-D792-4727-A427-E9F54B8429DA}">
      <dsp:nvSpPr>
        <dsp:cNvPr id="0" name=""/>
        <dsp:cNvSpPr/>
      </dsp:nvSpPr>
      <dsp:spPr>
        <a:xfrm>
          <a:off x="992733" y="3224858"/>
          <a:ext cx="5627261" cy="859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5" tIns="90965" rIns="90965" bIns="90965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oral exam is done around Easter of 6th year. </a:t>
          </a:r>
        </a:p>
      </dsp:txBody>
      <dsp:txXfrm>
        <a:off x="992733" y="3224858"/>
        <a:ext cx="5627261" cy="859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2B49A-31B1-4C05-99F6-D883FF79CDBC}">
      <dsp:nvSpPr>
        <dsp:cNvPr id="0" name=""/>
        <dsp:cNvSpPr/>
      </dsp:nvSpPr>
      <dsp:spPr>
        <a:xfrm>
          <a:off x="0" y="512"/>
          <a:ext cx="11274612" cy="11984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E7948-73FD-4EE4-987B-8C071F692844}">
      <dsp:nvSpPr>
        <dsp:cNvPr id="0" name=""/>
        <dsp:cNvSpPr/>
      </dsp:nvSpPr>
      <dsp:spPr>
        <a:xfrm>
          <a:off x="362545" y="270173"/>
          <a:ext cx="659173" cy="6591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D2515-A22F-4A70-9D88-88CB55B845EA}">
      <dsp:nvSpPr>
        <dsp:cNvPr id="0" name=""/>
        <dsp:cNvSpPr/>
      </dsp:nvSpPr>
      <dsp:spPr>
        <a:xfrm>
          <a:off x="1384263" y="512"/>
          <a:ext cx="9890348" cy="119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41" tIns="126841" rIns="126841" bIns="12684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5 poems – HL and OL</a:t>
          </a:r>
        </a:p>
      </dsp:txBody>
      <dsp:txXfrm>
        <a:off x="1384263" y="512"/>
        <a:ext cx="9890348" cy="1198496"/>
      </dsp:txXfrm>
    </dsp:sp>
    <dsp:sp modelId="{4509D61F-8ED6-454F-B0F6-8D67635D645F}">
      <dsp:nvSpPr>
        <dsp:cNvPr id="0" name=""/>
        <dsp:cNvSpPr/>
      </dsp:nvSpPr>
      <dsp:spPr>
        <a:xfrm>
          <a:off x="0" y="1498633"/>
          <a:ext cx="11274612" cy="11984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8664DD-B76B-4922-A443-69D7F944288B}">
      <dsp:nvSpPr>
        <dsp:cNvPr id="0" name=""/>
        <dsp:cNvSpPr/>
      </dsp:nvSpPr>
      <dsp:spPr>
        <a:xfrm>
          <a:off x="362545" y="1768294"/>
          <a:ext cx="659173" cy="6591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BBE697-0877-440F-92C4-7E3C505DF9EA}">
      <dsp:nvSpPr>
        <dsp:cNvPr id="0" name=""/>
        <dsp:cNvSpPr/>
      </dsp:nvSpPr>
      <dsp:spPr>
        <a:xfrm>
          <a:off x="1384263" y="1498633"/>
          <a:ext cx="9890348" cy="119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41" tIns="126841" rIns="126841" bIns="12684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5 prose (stories) - HL and OL</a:t>
          </a:r>
        </a:p>
      </dsp:txBody>
      <dsp:txXfrm>
        <a:off x="1384263" y="1498633"/>
        <a:ext cx="9890348" cy="1198496"/>
      </dsp:txXfrm>
    </dsp:sp>
    <dsp:sp modelId="{5B88FBD4-B15E-48F4-9C03-19E428F07171}">
      <dsp:nvSpPr>
        <dsp:cNvPr id="0" name=""/>
        <dsp:cNvSpPr/>
      </dsp:nvSpPr>
      <dsp:spPr>
        <a:xfrm>
          <a:off x="0" y="2996754"/>
          <a:ext cx="11274612" cy="11984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1CE5F4-A3B7-4D51-A920-C90702C24890}">
      <dsp:nvSpPr>
        <dsp:cNvPr id="0" name=""/>
        <dsp:cNvSpPr/>
      </dsp:nvSpPr>
      <dsp:spPr>
        <a:xfrm>
          <a:off x="362545" y="3266415"/>
          <a:ext cx="659173" cy="6591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F618B-FB85-47F8-9922-2FA261271600}">
      <dsp:nvSpPr>
        <dsp:cNvPr id="0" name=""/>
        <dsp:cNvSpPr/>
      </dsp:nvSpPr>
      <dsp:spPr>
        <a:xfrm>
          <a:off x="1384263" y="2996754"/>
          <a:ext cx="9890348" cy="119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41" tIns="126841" rIns="126841" bIns="12684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Drama/Novel - </a:t>
          </a:r>
          <a:r>
            <a:rPr lang="en-US" sz="2500" b="1" kern="1200"/>
            <a:t>Higher Level only</a:t>
          </a:r>
          <a:endParaRPr lang="en-US" sz="2500" kern="1200"/>
        </a:p>
      </dsp:txBody>
      <dsp:txXfrm>
        <a:off x="1384263" y="2996754"/>
        <a:ext cx="9890348" cy="1198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3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3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3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7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7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0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5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7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4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8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67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49" r:id="rId8"/>
    <p:sldLayoutId id="2147483750" r:id="rId9"/>
    <p:sldLayoutId id="2147483751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2BFCFE-FD78-4EDF-BEFE-CC444DC5F3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4740DDA-1854-4D6E-A4B8-C6380C778C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7724071" cy="6858000"/>
            <a:chOff x="4464881" y="0"/>
            <a:chExt cx="7724071" cy="6858000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0ADD32E-1836-4679-8F1D-F7E1CF6AD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91EE408C-AE65-4F7D-8361-C4D4426BA0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33AC5ED2-7560-4690-BDE5-563A97456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457" y="739600"/>
            <a:ext cx="10768226" cy="53909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3600" y="1066800"/>
            <a:ext cx="5257800" cy="2833528"/>
          </a:xfrm>
        </p:spPr>
        <p:txBody>
          <a:bodyPr anchor="b">
            <a:normAutofit/>
          </a:bodyPr>
          <a:lstStyle/>
          <a:p>
            <a:r>
              <a:rPr lang="en-US" dirty="0"/>
              <a:t>Leaving Certificate Irish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599" y="4074784"/>
            <a:ext cx="5257799" cy="1640216"/>
          </a:xfrm>
        </p:spPr>
        <p:txBody>
          <a:bodyPr anchor="t">
            <a:normAutofit/>
          </a:bodyPr>
          <a:lstStyle/>
          <a:p>
            <a:pPr algn="l"/>
            <a:endParaRPr lang="en-US" sz="2200"/>
          </a:p>
        </p:txBody>
      </p:sp>
      <p:pic>
        <p:nvPicPr>
          <p:cNvPr id="4" name="Picture 3" descr="A logo of a church&#10;&#10;Description automatically generated">
            <a:extLst>
              <a:ext uri="{FF2B5EF4-FFF2-40B4-BE49-F238E27FC236}">
                <a16:creationId xmlns:a16="http://schemas.microsoft.com/office/drawing/2014/main" id="{58462CED-A2BA-629E-FA30-6018DF5872A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10010"/>
          <a:stretch/>
        </p:blipFill>
        <p:spPr>
          <a:xfrm>
            <a:off x="710317" y="739599"/>
            <a:ext cx="4744891" cy="53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ED5E97A-D21B-4AA4-83CF-DA3A380E3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7724071" cy="6858000"/>
            <a:chOff x="4464881" y="0"/>
            <a:chExt cx="7724071" cy="6858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8AF5706D-4464-450F-93F4-853EDF68C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E0FB244-C158-43A9-AD7A-05DC5BBF6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4516E9F-D2BE-314E-2FAB-6CA5151D3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992"/>
            <a:ext cx="5638800" cy="2461008"/>
          </a:xfrm>
        </p:spPr>
        <p:txBody>
          <a:bodyPr>
            <a:normAutofit/>
          </a:bodyPr>
          <a:lstStyle/>
          <a:p>
            <a:r>
              <a:rPr lang="en-US" err="1">
                <a:cs typeface="Sabon Next LT"/>
              </a:rPr>
              <a:t>Míle</a:t>
            </a:r>
            <a:r>
              <a:rPr lang="en-US" dirty="0">
                <a:cs typeface="Sabon Next LT"/>
              </a:rPr>
              <a:t> </a:t>
            </a:r>
            <a:r>
              <a:rPr lang="en-US" err="1">
                <a:cs typeface="Sabon Next LT"/>
              </a:rPr>
              <a:t>buíochas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97238-37BE-ED4E-1017-5284BAF60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72714"/>
            <a:ext cx="5638437" cy="24559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Please don’t hesitate to ask any Irish teacher if you have any further questions. </a:t>
            </a:r>
          </a:p>
        </p:txBody>
      </p:sp>
      <p:pic>
        <p:nvPicPr>
          <p:cNvPr id="4" name="Picture 3" descr="A logo of a church&#10;&#10;Description automatically generated">
            <a:extLst>
              <a:ext uri="{FF2B5EF4-FFF2-40B4-BE49-F238E27FC236}">
                <a16:creationId xmlns:a16="http://schemas.microsoft.com/office/drawing/2014/main" id="{ACC8AC65-133D-D418-D78A-E9156A54756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812" r="43" b="-2"/>
          <a:stretch/>
        </p:blipFill>
        <p:spPr>
          <a:xfrm>
            <a:off x="6861048" y="1"/>
            <a:ext cx="5330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37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ED5E97A-D21B-4AA4-83CF-DA3A380E3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7724071" cy="6858000"/>
            <a:chOff x="4464881" y="0"/>
            <a:chExt cx="7724071" cy="6858000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8AF5706D-4464-450F-93F4-853EDF68C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3E0FB244-C158-43A9-AD7A-05DC5BBF6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F3C3EEF-3CE4-E7D9-97AC-2E43FB54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6992"/>
            <a:ext cx="4631411" cy="820771"/>
          </a:xfrm>
        </p:spPr>
        <p:txBody>
          <a:bodyPr>
            <a:normAutofit/>
          </a:bodyPr>
          <a:lstStyle/>
          <a:p>
            <a:r>
              <a:rPr lang="en-US">
                <a:cs typeface="Sabon Next LT"/>
              </a:rPr>
              <a:t>Exam Layout</a:t>
            </a:r>
            <a:endParaRPr lang="en-US"/>
          </a:p>
        </p:txBody>
      </p:sp>
      <p:pic>
        <p:nvPicPr>
          <p:cNvPr id="37" name="Picture 36" descr="A logo of a church&#10;&#10;Description automatically generated">
            <a:extLst>
              <a:ext uri="{FF2B5EF4-FFF2-40B4-BE49-F238E27FC236}">
                <a16:creationId xmlns:a16="http://schemas.microsoft.com/office/drawing/2014/main" id="{B77BB190-1A91-4AFA-E597-0B6648E6675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812" r="43" b="-2"/>
          <a:stretch/>
        </p:blipFill>
        <p:spPr>
          <a:xfrm>
            <a:off x="7313081" y="1"/>
            <a:ext cx="4878919" cy="6858000"/>
          </a:xfrm>
          <a:prstGeom prst="rect">
            <a:avLst/>
          </a:prstGeom>
        </p:spPr>
      </p:pic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F00FA82F-739D-6F7E-4BD9-A46F36386A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068278"/>
              </p:ext>
            </p:extLst>
          </p:nvPr>
        </p:nvGraphicFramePr>
        <p:xfrm>
          <a:off x="450742" y="1923082"/>
          <a:ext cx="6619995" cy="408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09181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238B23-7848-4B0F-BFFC-7C0E6C305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977E703-46B3-4517-877D-764259CE5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16F22691-4426-4E20-AA0B-79FA8FDF9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6E65B50-0603-4D2F-A1C7-2F4A457A8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4077"/>
            <a:ext cx="5413250" cy="1439196"/>
          </a:xfrm>
        </p:spPr>
        <p:txBody>
          <a:bodyPr anchor="ctr">
            <a:normAutofit/>
          </a:bodyPr>
          <a:lstStyle/>
          <a:p>
            <a:r>
              <a:rPr lang="en-US" dirty="0" err="1">
                <a:cs typeface="Sabon Next LT"/>
              </a:rPr>
              <a:t>Scrúdú</a:t>
            </a:r>
            <a:r>
              <a:rPr lang="en-US" dirty="0">
                <a:cs typeface="Sabon Next LT"/>
              </a:rPr>
              <a:t> </a:t>
            </a:r>
            <a:r>
              <a:rPr lang="en-US" dirty="0" err="1">
                <a:cs typeface="Sabon Next LT"/>
              </a:rPr>
              <a:t>Cainte</a:t>
            </a:r>
            <a:r>
              <a:rPr lang="en-US" dirty="0">
                <a:cs typeface="Sabon Next LT"/>
              </a:rPr>
              <a:t> – Oral Exam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022CA-9DA1-FF23-B83E-5B396E205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896"/>
            <a:ext cx="5412901" cy="42599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40% of your overall result</a:t>
            </a:r>
          </a:p>
          <a:p>
            <a:r>
              <a:rPr lang="en-US" dirty="0"/>
              <a:t>Easter of 6th year</a:t>
            </a:r>
          </a:p>
          <a:p>
            <a:r>
              <a:rPr lang="en-US" b="1" u="sng" dirty="0"/>
              <a:t>Breakdown:</a:t>
            </a:r>
          </a:p>
          <a:p>
            <a:pPr marL="0" indent="0">
              <a:buNone/>
            </a:pPr>
            <a:r>
              <a:rPr lang="en-US" err="1"/>
              <a:t>Comhrá</a:t>
            </a:r>
            <a:r>
              <a:rPr lang="en-US" dirty="0"/>
              <a:t> (conversation), </a:t>
            </a:r>
            <a:r>
              <a:rPr lang="en-US" err="1"/>
              <a:t>Filíocht</a:t>
            </a:r>
            <a:r>
              <a:rPr lang="en-US" dirty="0"/>
              <a:t> (poetry), </a:t>
            </a:r>
            <a:r>
              <a:rPr lang="en-US" err="1"/>
              <a:t>Sraith</a:t>
            </a:r>
            <a:r>
              <a:rPr lang="en-US" dirty="0"/>
              <a:t> </a:t>
            </a:r>
            <a:r>
              <a:rPr lang="en-US" err="1"/>
              <a:t>Pictiúr</a:t>
            </a:r>
            <a:r>
              <a:rPr lang="en-US" dirty="0"/>
              <a:t> (picture sequences)</a:t>
            </a:r>
          </a:p>
          <a:p>
            <a:r>
              <a:rPr lang="en-US" dirty="0"/>
              <a:t>12-15 minutes.</a:t>
            </a:r>
          </a:p>
        </p:txBody>
      </p:sp>
      <p:pic>
        <p:nvPicPr>
          <p:cNvPr id="4" name="Picture 3" descr="A logo of a church&#10;&#10;Description automatically generated">
            <a:extLst>
              <a:ext uri="{FF2B5EF4-FFF2-40B4-BE49-F238E27FC236}">
                <a16:creationId xmlns:a16="http://schemas.microsoft.com/office/drawing/2014/main" id="{E7D8A188-5741-73AE-BAE1-065678EAD7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6184" y="567942"/>
            <a:ext cx="4528034" cy="571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11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502FC-E04D-0FEB-B87D-E47EE1820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err="1">
                <a:cs typeface="Sabon Next LT"/>
              </a:rPr>
              <a:t>Litríocht</a:t>
            </a:r>
            <a:r>
              <a:rPr lang="en-US">
                <a:cs typeface="Sabon Next LT"/>
              </a:rPr>
              <a:t> - Literature</a:t>
            </a:r>
            <a:endParaRPr lang="en-US" dirty="0">
              <a:cs typeface="Sabon Next LT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9D44D28-2F58-D961-C6D3-C8015F0505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8694" y="1949450"/>
          <a:ext cx="11274612" cy="419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logo of a church&#10;&#10;Description automatically generated">
            <a:extLst>
              <a:ext uri="{FF2B5EF4-FFF2-40B4-BE49-F238E27FC236}">
                <a16:creationId xmlns:a16="http://schemas.microsoft.com/office/drawing/2014/main" id="{77DD130E-25B1-8E7B-6290-54FE02EA1C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11631" y="1238815"/>
            <a:ext cx="2466975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61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2D8FF-96EA-4BA2-B9C4-AED7F554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Sabon Next LT"/>
              </a:rPr>
              <a:t>Páipéar</a:t>
            </a:r>
            <a:r>
              <a:rPr lang="en-US" dirty="0">
                <a:cs typeface="Sabon Next LT"/>
              </a:rPr>
              <a:t> 1 – Paper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B9521-F34D-1FF7-94AA-BBCBFFB37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949450"/>
            <a:ext cx="11274612" cy="45458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 err="1"/>
              <a:t>Ardleibhéal</a:t>
            </a:r>
            <a:r>
              <a:rPr lang="en-US" b="1" dirty="0"/>
              <a:t> - Higher Level</a:t>
            </a:r>
          </a:p>
          <a:p>
            <a:pPr marL="0" indent="0">
              <a:buNone/>
            </a:pPr>
            <a:r>
              <a:rPr lang="en-US" dirty="0"/>
              <a:t>I – An </a:t>
            </a:r>
            <a:r>
              <a:rPr lang="en-US" dirty="0" err="1"/>
              <a:t>Chluastuiscint</a:t>
            </a:r>
            <a:r>
              <a:rPr lang="en-US" dirty="0"/>
              <a:t> (Aural/</a:t>
            </a:r>
            <a:r>
              <a:rPr lang="en-US" dirty="0" err="1"/>
              <a:t>Listeing</a:t>
            </a:r>
            <a:r>
              <a:rPr lang="en-US" dirty="0"/>
              <a:t>) - 60 marc</a:t>
            </a:r>
          </a:p>
          <a:p>
            <a:pPr marL="0" indent="0">
              <a:buNone/>
            </a:pPr>
            <a:r>
              <a:rPr lang="en-US" dirty="0"/>
              <a:t>II – An </a:t>
            </a:r>
            <a:r>
              <a:rPr lang="en-US" dirty="0" err="1"/>
              <a:t>Cheapadóireacht</a:t>
            </a:r>
            <a:r>
              <a:rPr lang="en-US" dirty="0"/>
              <a:t> (Composition/Essays) - 100 marc (answer 1)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Gnáthleibhéal</a:t>
            </a:r>
            <a:r>
              <a:rPr lang="en-US" b="1" dirty="0"/>
              <a:t> - Ordinary Level</a:t>
            </a:r>
          </a:p>
          <a:p>
            <a:pPr marL="0" indent="0">
              <a:buNone/>
            </a:pPr>
            <a:r>
              <a:rPr lang="en-US" dirty="0"/>
              <a:t>I – An </a:t>
            </a:r>
            <a:r>
              <a:rPr lang="en-US" dirty="0" err="1"/>
              <a:t>Chluastuiscint</a:t>
            </a:r>
            <a:r>
              <a:rPr lang="en-US" dirty="0"/>
              <a:t> (Aural/</a:t>
            </a:r>
            <a:r>
              <a:rPr lang="en-US" dirty="0" err="1"/>
              <a:t>Listeing</a:t>
            </a:r>
            <a:r>
              <a:rPr lang="en-US" dirty="0"/>
              <a:t>) - 60 marc</a:t>
            </a:r>
          </a:p>
          <a:p>
            <a:pPr marL="0" indent="0">
              <a:buNone/>
            </a:pPr>
            <a:r>
              <a:rPr lang="en-US" dirty="0"/>
              <a:t>II – An </a:t>
            </a:r>
            <a:r>
              <a:rPr lang="en-US" dirty="0" err="1"/>
              <a:t>Cheapadóireacht</a:t>
            </a:r>
            <a:r>
              <a:rPr lang="en-US" dirty="0"/>
              <a:t> (Composition/Essays) - 100 marc (answer 2x50 –100 marc)</a:t>
            </a:r>
          </a:p>
        </p:txBody>
      </p:sp>
    </p:spTree>
    <p:extLst>
      <p:ext uri="{BB962C8B-B14F-4D97-AF65-F5344CB8AC3E}">
        <p14:creationId xmlns:p14="http://schemas.microsoft.com/office/powerpoint/2010/main" val="275334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B080B-6974-64C0-EEBD-1BDB1DE2B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Sabon Next LT"/>
              </a:rPr>
              <a:t>Páipéar</a:t>
            </a:r>
            <a:r>
              <a:rPr lang="en-US" dirty="0">
                <a:cs typeface="Sabon Next LT"/>
              </a:rPr>
              <a:t> 2 – Paper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57303-7031-FD7E-0229-B9EA65B52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 err="1"/>
              <a:t>Ardleibhéal</a:t>
            </a:r>
            <a:r>
              <a:rPr lang="en-US" b="1" dirty="0"/>
              <a:t> - Higher Level </a:t>
            </a:r>
          </a:p>
          <a:p>
            <a:pPr marL="0" indent="0">
              <a:buNone/>
            </a:pPr>
            <a:r>
              <a:rPr lang="en-US" dirty="0"/>
              <a:t>I - </a:t>
            </a:r>
            <a:r>
              <a:rPr lang="en-US" dirty="0" err="1"/>
              <a:t>Léamhthuiscint</a:t>
            </a:r>
            <a:r>
              <a:rPr lang="en-US" dirty="0"/>
              <a:t> (Reading Comprehension) - 100 marc (2x50)</a:t>
            </a:r>
          </a:p>
          <a:p>
            <a:pPr marL="0" indent="0">
              <a:buNone/>
            </a:pPr>
            <a:r>
              <a:rPr lang="en-US" dirty="0"/>
              <a:t>II - </a:t>
            </a:r>
            <a:r>
              <a:rPr lang="en-US" dirty="0" err="1"/>
              <a:t>Prós</a:t>
            </a:r>
            <a:r>
              <a:rPr lang="en-US" dirty="0"/>
              <a:t> (Prose/Stories) - 30 marc </a:t>
            </a:r>
          </a:p>
          <a:p>
            <a:pPr marL="0" indent="0">
              <a:buNone/>
            </a:pPr>
            <a:r>
              <a:rPr lang="en-US" dirty="0"/>
              <a:t>III - </a:t>
            </a:r>
            <a:r>
              <a:rPr lang="en-US" dirty="0" err="1"/>
              <a:t>Filíocht</a:t>
            </a:r>
            <a:r>
              <a:rPr lang="en-US" dirty="0"/>
              <a:t> (Poetry) - 30 marc</a:t>
            </a:r>
          </a:p>
          <a:p>
            <a:pPr marL="0" indent="0">
              <a:buNone/>
            </a:pPr>
            <a:r>
              <a:rPr lang="en-US" dirty="0"/>
              <a:t>IV - </a:t>
            </a:r>
            <a:r>
              <a:rPr lang="en-US" dirty="0" err="1"/>
              <a:t>Litríocht</a:t>
            </a:r>
            <a:r>
              <a:rPr lang="en-US" dirty="0"/>
              <a:t> Bhreise (Drama/Novel) - 40 marc</a:t>
            </a:r>
          </a:p>
        </p:txBody>
      </p:sp>
    </p:spTree>
    <p:extLst>
      <p:ext uri="{BB962C8B-B14F-4D97-AF65-F5344CB8AC3E}">
        <p14:creationId xmlns:p14="http://schemas.microsoft.com/office/powerpoint/2010/main" val="344047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90C4A-73A4-2E27-5EA7-46CC23C2F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Sabon Next LT"/>
              </a:rPr>
              <a:t>Páipéar</a:t>
            </a:r>
            <a:r>
              <a:rPr lang="en-US" dirty="0">
                <a:cs typeface="Sabon Next LT"/>
              </a:rPr>
              <a:t> 2 – Paper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8AC18-BDCB-2CAF-779D-5027FDE67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 err="1"/>
              <a:t>Gnáthleibhéal</a:t>
            </a:r>
            <a:r>
              <a:rPr lang="en-US" b="1" dirty="0"/>
              <a:t> - Ordinary Level</a:t>
            </a:r>
          </a:p>
          <a:p>
            <a:pPr marL="0" indent="0">
              <a:buNone/>
            </a:pPr>
            <a:r>
              <a:rPr lang="en-US" dirty="0"/>
              <a:t>I - </a:t>
            </a:r>
            <a:r>
              <a:rPr lang="en-US" dirty="0" err="1"/>
              <a:t>Léamhthuiscint</a:t>
            </a:r>
            <a:r>
              <a:rPr lang="en-US" dirty="0"/>
              <a:t> (Reading Comprehension) - 100 marc (2x50)</a:t>
            </a:r>
          </a:p>
          <a:p>
            <a:pPr marL="0" indent="0">
              <a:buNone/>
            </a:pPr>
            <a:r>
              <a:rPr lang="en-US" dirty="0"/>
              <a:t>II - </a:t>
            </a:r>
            <a:r>
              <a:rPr lang="en-US" dirty="0" err="1"/>
              <a:t>Prós</a:t>
            </a:r>
            <a:r>
              <a:rPr lang="en-US" dirty="0"/>
              <a:t> (Prose/Stories) - 50 marc (2x25)</a:t>
            </a:r>
          </a:p>
          <a:p>
            <a:pPr marL="0" indent="0">
              <a:buNone/>
            </a:pPr>
            <a:r>
              <a:rPr lang="en-US" dirty="0"/>
              <a:t>III - </a:t>
            </a:r>
            <a:r>
              <a:rPr lang="en-US" dirty="0" err="1"/>
              <a:t>Filíocht</a:t>
            </a:r>
            <a:r>
              <a:rPr lang="en-US" dirty="0"/>
              <a:t> (Poetry) - 50 marc (2x25)</a:t>
            </a:r>
          </a:p>
        </p:txBody>
      </p:sp>
    </p:spTree>
    <p:extLst>
      <p:ext uri="{BB962C8B-B14F-4D97-AF65-F5344CB8AC3E}">
        <p14:creationId xmlns:p14="http://schemas.microsoft.com/office/powerpoint/2010/main" val="76743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7A3FB-6F78-ECB5-2E41-FD9E1C72D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32C2C8D-A1EF-B653-DF8A-B0AFE4FA19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190" y="360874"/>
            <a:ext cx="10173077" cy="6158881"/>
          </a:xfrm>
        </p:spPr>
      </p:pic>
    </p:spTree>
    <p:extLst>
      <p:ext uri="{BB962C8B-B14F-4D97-AF65-F5344CB8AC3E}">
        <p14:creationId xmlns:p14="http://schemas.microsoft.com/office/powerpoint/2010/main" val="2632429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889DC-5D01-26CB-24AB-FC29AAFDF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err="1">
                <a:cs typeface="Sabon Next LT"/>
              </a:rPr>
              <a:t>Bonnleibhéal</a:t>
            </a:r>
            <a:r>
              <a:rPr lang="en-US" dirty="0">
                <a:cs typeface="Sabon Next LT"/>
              </a:rPr>
              <a:t> - Foundation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8A8DE-3DC8-7545-DA01-E107E0F22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Oral – 40%</a:t>
            </a:r>
          </a:p>
          <a:p>
            <a:pPr marL="0" indent="0">
              <a:buNone/>
            </a:pPr>
            <a:r>
              <a:rPr lang="en-US" dirty="0"/>
              <a:t>4 blocks of set questions. 8-10 minutes.</a:t>
            </a:r>
          </a:p>
          <a:p>
            <a:r>
              <a:rPr lang="en-US" b="1" dirty="0"/>
              <a:t>Written Exam – 60%</a:t>
            </a:r>
          </a:p>
          <a:p>
            <a:pPr marL="0" indent="0">
              <a:buNone/>
            </a:pPr>
            <a:r>
              <a:rPr lang="en-US" dirty="0"/>
              <a:t>There is 1 written exam. There are no prescribed poetry or prose (stories) in the Founation Level course.</a:t>
            </a:r>
          </a:p>
          <a:p>
            <a:pPr marL="0" indent="0">
              <a:buNone/>
            </a:pPr>
            <a:r>
              <a:rPr lang="en-US" dirty="0"/>
              <a:t>The paper consists mostly of Reading Comprehensions and One listening section.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630237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4a7c25-a72a-4e3a-990a-50494032317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7EE192AF10B438C735A4364ACA00A" ma:contentTypeVersion="18" ma:contentTypeDescription="Create a new document." ma:contentTypeScope="" ma:versionID="bd18bba7c35f2fd8e6e8d528e77881e4">
  <xsd:schema xmlns:xsd="http://www.w3.org/2001/XMLSchema" xmlns:xs="http://www.w3.org/2001/XMLSchema" xmlns:p="http://schemas.microsoft.com/office/2006/metadata/properties" xmlns:ns3="e032ae29-fc85-487f-a9dc-a978520f2e1d" xmlns:ns4="814a7c25-a72a-4e3a-990a-504940323173" targetNamespace="http://schemas.microsoft.com/office/2006/metadata/properties" ma:root="true" ma:fieldsID="0637f4e2b43deb8c0f8f1dd5c7393925" ns3:_="" ns4:_="">
    <xsd:import namespace="e032ae29-fc85-487f-a9dc-a978520f2e1d"/>
    <xsd:import namespace="814a7c25-a72a-4e3a-990a-5049403231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2ae29-fc85-487f-a9dc-a978520f2e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a7c25-a72a-4e3a-990a-5049403231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3FC48D-3F9C-4293-829F-2A03FB68B1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C40472-A09B-4398-A6C9-ECEA5F2B84A1}">
  <ds:schemaRefs>
    <ds:schemaRef ds:uri="http://purl.org/dc/elements/1.1/"/>
    <ds:schemaRef ds:uri="http://schemas.microsoft.com/office/2006/metadata/properties"/>
    <ds:schemaRef ds:uri="http://purl.org/dc/dcmitype/"/>
    <ds:schemaRef ds:uri="814a7c25-a72a-4e3a-990a-504940323173"/>
    <ds:schemaRef ds:uri="e032ae29-fc85-487f-a9dc-a978520f2e1d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4B2C8C2-E264-4F70-A4FC-C82CF2C694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32ae29-fc85-487f-a9dc-a978520f2e1d"/>
    <ds:schemaRef ds:uri="814a7c25-a72a-4e3a-990a-5049403231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356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AvenirNext LT Pro Medium</vt:lpstr>
      <vt:lpstr>Sabon Next LT</vt:lpstr>
      <vt:lpstr>DappledVTI</vt:lpstr>
      <vt:lpstr>Leaving Certificate Irish</vt:lpstr>
      <vt:lpstr>Exam Layout</vt:lpstr>
      <vt:lpstr>Scrúdú Cainte – Oral Exam</vt:lpstr>
      <vt:lpstr>Litríocht - Literature</vt:lpstr>
      <vt:lpstr>Páipéar 1 – Paper 1</vt:lpstr>
      <vt:lpstr>Páipéar 2 – Paper 2</vt:lpstr>
      <vt:lpstr>Páipéar 2 – Paper 2</vt:lpstr>
      <vt:lpstr>PowerPoint Presentation</vt:lpstr>
      <vt:lpstr>Bonnleibhéal - Foundation Level</vt:lpstr>
      <vt:lpstr>Míle buíochas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Leaving Certificate Irish</dc:title>
  <dc:creator>Cian O'Connell</dc:creator>
  <cp:lastModifiedBy>Ruaidhri Devitt</cp:lastModifiedBy>
  <cp:revision>357</cp:revision>
  <dcterms:created xsi:type="dcterms:W3CDTF">2025-01-14T15:29:47Z</dcterms:created>
  <dcterms:modified xsi:type="dcterms:W3CDTF">2025-01-17T09:06:40Z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0x01010047D7EE192AF10B438C735A4364ACA00A</vt:lpwstr>
  </property>
</Properties>
</file>