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53CF8-10DE-490B-B53C-B7825E949625}" v="10" dt="2026-01-15T10:33:3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Dowdall" userId="6452cf2e-3107-43b2-9540-57651ec43ad0" providerId="ADAL" clId="{F0DC25F0-8D78-4075-BE23-092ED241687F}"/>
    <pc:docChg chg="undo custSel delSld modSld">
      <pc:chgData name="Hannah Dowdall" userId="6452cf2e-3107-43b2-9540-57651ec43ad0" providerId="ADAL" clId="{F0DC25F0-8D78-4075-BE23-092ED241687F}" dt="2026-01-15T10:33:34.690" v="50" actId="403"/>
      <pc:docMkLst>
        <pc:docMk/>
      </pc:docMkLst>
      <pc:sldChg chg="addSp delSp modSp mod setBg addAnim delAnim">
        <pc:chgData name="Hannah Dowdall" userId="6452cf2e-3107-43b2-9540-57651ec43ad0" providerId="ADAL" clId="{F0DC25F0-8D78-4075-BE23-092ED241687F}" dt="2026-01-15T10:33:34.690" v="50" actId="403"/>
        <pc:sldMkLst>
          <pc:docMk/>
          <pc:sldMk cId="603011105" sldId="256"/>
        </pc:sldMkLst>
        <pc:spChg chg="mod">
          <ac:chgData name="Hannah Dowdall" userId="6452cf2e-3107-43b2-9540-57651ec43ad0" providerId="ADAL" clId="{F0DC25F0-8D78-4075-BE23-092ED241687F}" dt="2026-01-15T10:33:34.690" v="50" actId="403"/>
          <ac:spMkLst>
            <pc:docMk/>
            <pc:sldMk cId="603011105" sldId="256"/>
            <ac:spMk id="2" creationId="{7121C0E6-24E8-4C5A-8C4C-0992B224FF47}"/>
          </ac:spMkLst>
        </pc:spChg>
        <pc:spChg chg="add del">
          <ac:chgData name="Hannah Dowdall" userId="6452cf2e-3107-43b2-9540-57651ec43ad0" providerId="ADAL" clId="{F0DC25F0-8D78-4075-BE23-092ED241687F}" dt="2026-01-15T10:29:44.759" v="19" actId="26606"/>
          <ac:spMkLst>
            <pc:docMk/>
            <pc:sldMk cId="603011105" sldId="256"/>
            <ac:spMk id="15" creationId="{9D768B77-8742-43A0-AF16-6AC4D378E482}"/>
          </ac:spMkLst>
        </pc:spChg>
        <pc:spChg chg="add del">
          <ac:chgData name="Hannah Dowdall" userId="6452cf2e-3107-43b2-9540-57651ec43ad0" providerId="ADAL" clId="{F0DC25F0-8D78-4075-BE23-092ED241687F}" dt="2026-01-15T10:29:44.759" v="19" actId="26606"/>
          <ac:spMkLst>
            <pc:docMk/>
            <pc:sldMk cId="603011105" sldId="256"/>
            <ac:spMk id="17" creationId="{48B13CA8-CBEA-4805-955D-CEBE32236560}"/>
          </ac:spMkLst>
        </pc:spChg>
        <pc:spChg chg="add del">
          <ac:chgData name="Hannah Dowdall" userId="6452cf2e-3107-43b2-9540-57651ec43ad0" providerId="ADAL" clId="{F0DC25F0-8D78-4075-BE23-092ED241687F}" dt="2026-01-15T10:29:50.187" v="21" actId="26606"/>
          <ac:spMkLst>
            <pc:docMk/>
            <pc:sldMk cId="603011105" sldId="256"/>
            <ac:spMk id="19" creationId="{67EF550F-47CE-4FB2-9DAC-12AD835C833D}"/>
          </ac:spMkLst>
        </pc:spChg>
        <pc:spChg chg="add del">
          <ac:chgData name="Hannah Dowdall" userId="6452cf2e-3107-43b2-9540-57651ec43ad0" providerId="ADAL" clId="{F0DC25F0-8D78-4075-BE23-092ED241687F}" dt="2026-01-15T10:29:50.187" v="21" actId="26606"/>
          <ac:spMkLst>
            <pc:docMk/>
            <pc:sldMk cId="603011105" sldId="256"/>
            <ac:spMk id="20" creationId="{18F923FF-DD0C-4FD3-A1B4-68DFA511C82D}"/>
          </ac:spMkLst>
        </pc:spChg>
        <pc:spChg chg="add del">
          <ac:chgData name="Hannah Dowdall" userId="6452cf2e-3107-43b2-9540-57651ec43ad0" providerId="ADAL" clId="{F0DC25F0-8D78-4075-BE23-092ED241687F}" dt="2026-01-15T10:29:50.187" v="21" actId="26606"/>
          <ac:spMkLst>
            <pc:docMk/>
            <pc:sldMk cId="603011105" sldId="256"/>
            <ac:spMk id="21" creationId="{114A821F-8663-46BA-8CC0-D4C44F639F3A}"/>
          </ac:spMkLst>
        </pc:spChg>
        <pc:spChg chg="add">
          <ac:chgData name="Hannah Dowdall" userId="6452cf2e-3107-43b2-9540-57651ec43ad0" providerId="ADAL" clId="{F0DC25F0-8D78-4075-BE23-092ED241687F}" dt="2026-01-15T10:29:50.200" v="22" actId="26606"/>
          <ac:spMkLst>
            <pc:docMk/>
            <pc:sldMk cId="603011105" sldId="256"/>
            <ac:spMk id="23" creationId="{67A5186C-3438-4D83-A03D-BD8A5E2D488D}"/>
          </ac:spMkLst>
        </pc:spChg>
        <pc:spChg chg="add">
          <ac:chgData name="Hannah Dowdall" userId="6452cf2e-3107-43b2-9540-57651ec43ad0" providerId="ADAL" clId="{F0DC25F0-8D78-4075-BE23-092ED241687F}" dt="2026-01-15T10:29:50.200" v="22" actId="26606"/>
          <ac:spMkLst>
            <pc:docMk/>
            <pc:sldMk cId="603011105" sldId="256"/>
            <ac:spMk id="24" creationId="{486EEC09-CF35-5E16-9984-3D3407050CB9}"/>
          </ac:spMkLst>
        </pc:spChg>
        <pc:picChg chg="add mod ord">
          <ac:chgData name="Hannah Dowdall" userId="6452cf2e-3107-43b2-9540-57651ec43ad0" providerId="ADAL" clId="{F0DC25F0-8D78-4075-BE23-092ED241687F}" dt="2026-01-15T10:33:15.192" v="48" actId="1076"/>
          <ac:picMkLst>
            <pc:docMk/>
            <pc:sldMk cId="603011105" sldId="256"/>
            <ac:picMk id="4" creationId="{AA1E387D-7322-CA65-9E3F-AE90D9B4F040}"/>
          </ac:picMkLst>
        </pc:picChg>
        <pc:picChg chg="add mod">
          <ac:chgData name="Hannah Dowdall" userId="6452cf2e-3107-43b2-9540-57651ec43ad0" providerId="ADAL" clId="{F0DC25F0-8D78-4075-BE23-092ED241687F}" dt="2026-01-15T10:33:08.810" v="46" actId="1076"/>
          <ac:picMkLst>
            <pc:docMk/>
            <pc:sldMk cId="603011105" sldId="256"/>
            <ac:picMk id="6" creationId="{A6F881FF-7DA3-CA52-5797-9420AA3923AD}"/>
          </ac:picMkLst>
        </pc:picChg>
        <pc:picChg chg="del">
          <ac:chgData name="Hannah Dowdall" userId="6452cf2e-3107-43b2-9540-57651ec43ad0" providerId="ADAL" clId="{F0DC25F0-8D78-4075-BE23-092ED241687F}" dt="2026-01-15T10:29:13.865" v="12" actId="478"/>
          <ac:picMkLst>
            <pc:docMk/>
            <pc:sldMk cId="603011105" sldId="256"/>
            <ac:picMk id="7" creationId="{128ECA56-D352-4DA7-B50E-04BD11717648}"/>
          </ac:picMkLst>
        </pc:picChg>
        <pc:picChg chg="mod ord">
          <ac:chgData name="Hannah Dowdall" userId="6452cf2e-3107-43b2-9540-57651ec43ad0" providerId="ADAL" clId="{F0DC25F0-8D78-4075-BE23-092ED241687F}" dt="2026-01-15T10:30:19.144" v="23" actId="1076"/>
          <ac:picMkLst>
            <pc:docMk/>
            <pc:sldMk cId="603011105" sldId="256"/>
            <ac:picMk id="9" creationId="{09805C76-EDF1-4A3E-BD35-D0267F66D22F}"/>
          </ac:picMkLst>
        </pc:picChg>
        <pc:picChg chg="add mod">
          <ac:chgData name="Hannah Dowdall" userId="6452cf2e-3107-43b2-9540-57651ec43ad0" providerId="ADAL" clId="{F0DC25F0-8D78-4075-BE23-092ED241687F}" dt="2026-01-15T10:32:47.012" v="43" actId="14100"/>
          <ac:picMkLst>
            <pc:docMk/>
            <pc:sldMk cId="603011105" sldId="256"/>
            <ac:picMk id="10" creationId="{D49E641F-B489-0FCB-BCB7-2FE52FF31B18}"/>
          </ac:picMkLst>
        </pc:picChg>
        <pc:picChg chg="add mod">
          <ac:chgData name="Hannah Dowdall" userId="6452cf2e-3107-43b2-9540-57651ec43ad0" providerId="ADAL" clId="{F0DC25F0-8D78-4075-BE23-092ED241687F}" dt="2026-01-15T10:32:51.691" v="44" actId="14100"/>
          <ac:picMkLst>
            <pc:docMk/>
            <pc:sldMk cId="603011105" sldId="256"/>
            <ac:picMk id="12" creationId="{0DBE7746-5196-69EF-2AF6-183FD989B319}"/>
          </ac:picMkLst>
        </pc:picChg>
      </pc:sldChg>
      <pc:sldChg chg="modSp mod">
        <pc:chgData name="Hannah Dowdall" userId="6452cf2e-3107-43b2-9540-57651ec43ad0" providerId="ADAL" clId="{F0DC25F0-8D78-4075-BE23-092ED241687F}" dt="2026-01-15T10:20:29.968" v="1" actId="20577"/>
        <pc:sldMkLst>
          <pc:docMk/>
          <pc:sldMk cId="2110496728" sldId="258"/>
        </pc:sldMkLst>
        <pc:spChg chg="mod">
          <ac:chgData name="Hannah Dowdall" userId="6452cf2e-3107-43b2-9540-57651ec43ad0" providerId="ADAL" clId="{F0DC25F0-8D78-4075-BE23-092ED241687F}" dt="2026-01-15T10:20:29.968" v="1" actId="20577"/>
          <ac:spMkLst>
            <pc:docMk/>
            <pc:sldMk cId="2110496728" sldId="258"/>
            <ac:spMk id="8" creationId="{EF36D17D-6B3D-4C4C-85D2-CFE194353404}"/>
          </ac:spMkLst>
        </pc:spChg>
      </pc:sldChg>
      <pc:sldChg chg="del">
        <pc:chgData name="Hannah Dowdall" userId="6452cf2e-3107-43b2-9540-57651ec43ad0" providerId="ADAL" clId="{F0DC25F0-8D78-4075-BE23-092ED241687F}" dt="2026-01-15T10:22:32.307" v="2" actId="2696"/>
        <pc:sldMkLst>
          <pc:docMk/>
          <pc:sldMk cId="138024301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D31C-580B-4ECD-B853-13CC7C56C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772CD-F230-47B3-BCD9-4A4BFB06A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3610D-FD96-4E8E-938F-09B84E42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6229-D755-4C0D-9FE2-BDE5362F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EC708-83A6-4580-B477-A4A03278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05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8123-5652-437B-A9E1-50412506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982CC-A08B-4534-9A78-1BF09C8D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DFAAA-C27E-4082-85E1-3C6F1137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D8E4-1813-4633-8846-0EF76FE6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422D3-DA3C-4590-B130-BA58A9F0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9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7DA9F-64F9-4570-92FA-912B829A6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8C01F-E6DD-4F77-95A2-CA4FCA1E4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B76A-E01F-4F9F-9DEC-5507253B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A8682-0403-4B60-A972-4EBB0D1A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F916-F5A0-40BC-B951-04570E0E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54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88FF-7081-4A6E-8BA7-95797F97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9F9B-5231-4F3A-8AD0-A1E9F8201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4BF75-9885-4AED-8FFF-4D4F7F57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93553-1AFA-4F1F-AD8F-9E7E5A8B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05C19-AA49-4BA2-A5EA-4E4BDAAA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018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12A1-454E-47ED-A6BE-6A36A205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95850-BC42-4CC0-B5D5-5A3526CE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91D5-B343-4C67-A357-2EFFE000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E72B-5BA0-4845-9792-5DC39394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2B01C-9EAF-4DBD-BDAC-CF5CD3DE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0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2E6F-218E-4E81-8C5D-608D562E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C703F-28FF-493B-B14A-7D868981C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146B4-399A-4035-BD6D-A209F5ED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1371B-A5E5-44F2-8350-142DBC78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4880F-AD96-413B-A295-E55FB15E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FE22C-A68B-46B5-8DE8-3EEEE10E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45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675F-5682-48EC-A197-499CCE1F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BA2BF-89D9-47DD-98AD-513C40AFC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F8E67-8C5E-45FD-BFC7-F157266A3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5F871-B0D1-41EC-8946-D8DCBAB86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F8613-20DB-424E-BA15-ABFAD69B9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CD55A-CC29-436C-8D90-69E8E3ED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8BC7-6889-4377-95E9-7A4769FB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3C321-E092-4372-93F1-41C1DC9C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670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A39E-74D7-4119-B07E-6A941763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0837B-D59F-4D6A-B2BA-F12AA190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DA8AA-0C26-4BA8-894D-4332563A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2D400-22DC-4FE7-A4C8-4DBE729B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72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472F8-BA37-4950-BF87-50BF4590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F8398-8539-41C3-ABFF-785D903D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7A103-72C0-480A-AE86-A79C009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16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52EC-08A8-4CF3-B5E9-42CF0DF1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9845-BF8A-455C-860F-FA2183AD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2EF07-AACE-4144-86B8-60D837B68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064A-0DF6-4583-BDA9-9E5069D9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B8EF1-A3E6-4920-97F3-0351BFA1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CEB60-A2A3-4291-8AAD-BDEB7759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38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40DF-8B52-4A04-A93B-87006169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25625-3EDF-41AA-A53A-3336E4FB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2058C-07D5-4640-9B17-23C3A339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89797-2BBA-40B2-8B84-A70A9195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8FF14-FD73-47A5-9B31-F2723824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13073-A1CE-4F6E-B793-ED8BBA4E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445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A4F5B-E82E-4D92-AF77-FF683CEC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A29F3-E429-47EB-AC77-D40354E1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2DD5-752E-4EAA-9F50-8AAEF4621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521D-BBA5-4A9C-B4AD-BADF61F41737}" type="datetimeFigureOut">
              <a:rPr lang="en-IE" smtClean="0"/>
              <a:t>15/01/2026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9896-8917-498E-8727-867BF452A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BE54F-3A7A-4257-9B5D-B6EB24422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8C55-2C96-4E95-BE92-2F28D2A5C5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1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67A5186C-3438-4D83-A03D-BD8A5E2D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6EEC09-CF35-5E16-9984-3D340705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295971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C0E6-24E8-4C5A-8C4C-0992B224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373466"/>
            <a:ext cx="6854435" cy="1557337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en-US" sz="2100" dirty="0"/>
            </a:br>
            <a:br>
              <a:rPr lang="en-US" sz="2100" dirty="0"/>
            </a:br>
            <a:br>
              <a:rPr lang="en-US" sz="3100" b="1" dirty="0"/>
            </a:br>
            <a:r>
              <a:rPr lang="en-US" sz="4000" b="1" dirty="0"/>
              <a:t>Leaving Certificate English </a:t>
            </a:r>
            <a:br>
              <a:rPr lang="en-US" sz="2100" dirty="0"/>
            </a:br>
            <a:endParaRPr lang="en-IE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E387D-7322-CA65-9E3F-AE90D9B4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" y="2482174"/>
            <a:ext cx="1865795" cy="347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881FF-7DA3-CA52-5797-9420AA392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1" y="2669436"/>
            <a:ext cx="2167429" cy="3283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E641F-B489-0FCB-BCB7-2FE52FF31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90" y="2669436"/>
            <a:ext cx="2597250" cy="3196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05C76-EDF1-4A3E-BD35-D0267F66D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31" y="0"/>
            <a:ext cx="2495969" cy="2406827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BE7746-5196-69EF-2AF6-183FD989B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0" y="2648432"/>
            <a:ext cx="2319851" cy="32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3B64E4-E1F1-4824-B3A2-8C08751D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154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Points to note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36D17D-6B3D-4C4C-85D2-CFE19435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150"/>
            <a:ext cx="10515600" cy="5934075"/>
          </a:xfrm>
        </p:spPr>
        <p:txBody>
          <a:bodyPr>
            <a:normAutofit/>
          </a:bodyPr>
          <a:lstStyle/>
          <a:p>
            <a:r>
              <a:rPr lang="en-US" sz="3600" dirty="0"/>
              <a:t>Core subject for Leaving Cert</a:t>
            </a:r>
          </a:p>
          <a:p>
            <a:endParaRPr lang="en-US" sz="3600" dirty="0"/>
          </a:p>
          <a:p>
            <a:r>
              <a:rPr lang="en-US" sz="3600" dirty="0"/>
              <a:t>Leaving Cert English is broken down into TWO papers.</a:t>
            </a:r>
          </a:p>
          <a:p>
            <a:endParaRPr lang="en-US" sz="3600" dirty="0"/>
          </a:p>
          <a:p>
            <a:r>
              <a:rPr lang="en-US" sz="3600" dirty="0"/>
              <a:t>Paper One and Paper Two are sat on two different days during the Leaving Cert.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**** </a:t>
            </a:r>
            <a:r>
              <a:rPr lang="en-US" sz="3600" dirty="0"/>
              <a:t>Strongly advise that if you did </a:t>
            </a:r>
            <a:r>
              <a:rPr lang="en-US" sz="3600" b="1" dirty="0"/>
              <a:t>not</a:t>
            </a:r>
            <a:r>
              <a:rPr lang="en-US" sz="3600" dirty="0"/>
              <a:t> do Higher Level in Junior Cycle English, you will </a:t>
            </a:r>
            <a:r>
              <a:rPr lang="en-US" sz="3600" b="1" dirty="0"/>
              <a:t>not</a:t>
            </a:r>
            <a:r>
              <a:rPr lang="en-US" sz="3600" dirty="0"/>
              <a:t> be prepared for Higher Level at Senior Cycle.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049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57894-96D9-4B58-B747-0DEA85A9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Paper One – Higher Level 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49C5AC4-2234-4CD7-BEC0-218142A31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425186"/>
              </p:ext>
            </p:extLst>
          </p:nvPr>
        </p:nvGraphicFramePr>
        <p:xfrm>
          <a:off x="838200" y="1681163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2062833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90345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Section I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marks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IE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Section II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marks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IE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14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reading comprehensions are presented to you on a general theme. Two sets of questions (A and B) follow each text.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a long essay section where you must write an extended (personal essay, story, speech, debate, article, etc.) 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6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must answer a Question A on one text and a Question B on another.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essay, Short Story, Speech, Debate, Article, etc.) 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54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Approx</a:t>
                      </a:r>
                      <a:r>
                        <a:rPr lang="en-US" sz="2800" b="1" dirty="0"/>
                        <a:t> 5 pages in length</a:t>
                      </a:r>
                      <a:endParaRPr lang="en-I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8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76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F06-356D-43E1-9A79-759406AB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09575"/>
            <a:ext cx="10515600" cy="13906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Paper Two- Higher Level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C9A90A-A4E1-41DD-85A5-47C4EC24D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66122"/>
              </p:ext>
            </p:extLst>
          </p:nvPr>
        </p:nvGraphicFramePr>
        <p:xfrm>
          <a:off x="0" y="581024"/>
          <a:ext cx="12192000" cy="627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097489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27310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8331327"/>
                    </a:ext>
                  </a:extLst>
                </a:gridCol>
              </a:tblGrid>
              <a:tr h="675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Single Text (60 marks) 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Comparative (70 marks)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Poetry ( 70 marks)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38325"/>
                  </a:ext>
                </a:extLst>
              </a:tr>
              <a:tr h="14879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will study a play by William Shakespeare. For example, Macbeth, King Lear, Othello etc. 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a novel, play and film. Compare the three texts.</a:t>
                      </a:r>
                      <a:endParaRPr lang="en-I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Studied Poetry (50 marks)</a:t>
                      </a:r>
                    </a:p>
                    <a:p>
                      <a:r>
                        <a:rPr lang="en-US" sz="2000" dirty="0"/>
                        <a:t>Unseen Poetry (20 marks)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1002"/>
                  </a:ext>
                </a:extLst>
              </a:tr>
              <a:tr h="1838043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will study the play in 5th year and go to see the play in 6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This is the section worth most marks in Paper 2.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Studied or Prescribed poetry is poetry that you will have studied during 5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and 6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year.</a:t>
                      </a:r>
                    </a:p>
                    <a:p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5820"/>
                  </a:ext>
                </a:extLst>
              </a:tr>
              <a:tr h="1487939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long should your answer be? It should be an essay of 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4.5/5 pages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pages in length</a:t>
                      </a:r>
                      <a:endParaRPr lang="en-I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will study 6 poems by 6 different poems. Total of </a:t>
                      </a:r>
                      <a:r>
                        <a:rPr lang="en-US" sz="2000" b="1" dirty="0"/>
                        <a:t>36</a:t>
                      </a:r>
                      <a:r>
                        <a:rPr lang="en-US" sz="2000" dirty="0"/>
                        <a:t> poems studied 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23517"/>
                  </a:ext>
                </a:extLst>
              </a:tr>
              <a:tr h="787732"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Essay style answer. </a:t>
                      </a:r>
                      <a:r>
                        <a:rPr lang="en-US" sz="2000" b="1" dirty="0"/>
                        <a:t>4 pages long</a:t>
                      </a:r>
                      <a:endParaRPr lang="en-I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46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5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4CB6-E7AC-49C8-9535-8B362B3C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Ordinary Level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1587-1850-482A-ABA7-74E28FE7A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Same texts and structure of exam.</a:t>
            </a:r>
          </a:p>
          <a:p>
            <a:pPr>
              <a:lnSpc>
                <a:spcPct val="200000"/>
              </a:lnSpc>
            </a:pPr>
            <a:r>
              <a:rPr lang="en-US" dirty="0"/>
              <a:t>Questions are asked differently. For example Poetry section the poem is provided for you in OL. </a:t>
            </a:r>
          </a:p>
          <a:p>
            <a:pPr>
              <a:lnSpc>
                <a:spcPct val="200000"/>
              </a:lnSpc>
            </a:pPr>
            <a:r>
              <a:rPr lang="en-US" dirty="0"/>
              <a:t>Not as much writing required in terms of page length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532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E5C8-F852-43CC-8A4D-6F53C75E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848099"/>
            <a:ext cx="10925175" cy="23288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                                Any Questions?</a:t>
            </a:r>
            <a:endParaRPr lang="en-IE" sz="36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7352C9DA-EEC4-4FA1-85A3-4887018C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9625" y="1600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Props1.xml><?xml version="1.0" encoding="utf-8"?>
<ds:datastoreItem xmlns:ds="http://schemas.openxmlformats.org/officeDocument/2006/customXml" ds:itemID="{E47EB61A-5E26-42A9-B9A2-712901C47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C45D53-047C-43EA-B7FD-0CA8827D47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99BC6-2660-4D13-939E-DE3CB3C50C1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032ae29-fc85-487f-a9dc-a978520f2e1d"/>
    <ds:schemaRef ds:uri="http://purl.org/dc/elements/1.1/"/>
    <ds:schemaRef ds:uri="http://purl.org/dc/terms/"/>
    <ds:schemaRef ds:uri="814a7c25-a72a-4e3a-990a-504940323173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368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Leaving Certificate English  </vt:lpstr>
      <vt:lpstr>Points to note </vt:lpstr>
      <vt:lpstr>Paper One – Higher Level </vt:lpstr>
      <vt:lpstr>Paper Two- Higher Level</vt:lpstr>
      <vt:lpstr>Ordinary Level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Certificate English</dc:title>
  <dc:creator>Hannah Dowdall</dc:creator>
  <cp:lastModifiedBy>Hannah Dowdall</cp:lastModifiedBy>
  <cp:revision>13</cp:revision>
  <dcterms:created xsi:type="dcterms:W3CDTF">2025-01-14T13:22:19Z</dcterms:created>
  <dcterms:modified xsi:type="dcterms:W3CDTF">2026-01-15T10:33:38Z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