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5"/>
  </p:notesMasterIdLst>
  <p:sldIdLst>
    <p:sldId id="256" r:id="rId2"/>
    <p:sldId id="272" r:id="rId3"/>
    <p:sldId id="257" r:id="rId4"/>
    <p:sldId id="271" r:id="rId5"/>
    <p:sldId id="268" r:id="rId6"/>
    <p:sldId id="269" r:id="rId7"/>
    <p:sldId id="270" r:id="rId8"/>
    <p:sldId id="258" r:id="rId9"/>
    <p:sldId id="278" r:id="rId10"/>
    <p:sldId id="277" r:id="rId11"/>
    <p:sldId id="262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BA01-EDE3-416C-B6F6-97B0EF697142}" type="datetimeFigureOut">
              <a:rPr lang="en-IE" smtClean="0"/>
              <a:t>16/01/2025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DF98-545D-4603-9DB0-3DEC27FAB0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27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5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5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8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8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me Economics – Tahoma News">
            <a:extLst>
              <a:ext uri="{FF2B5EF4-FFF2-40B4-BE49-F238E27FC236}">
                <a16:creationId xmlns:a16="http://schemas.microsoft.com/office/drawing/2014/main" id="{CAD451A2-761F-4916-B2FE-2B04739C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AD811-2801-46DF-B5FE-E7FB622AC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88187"/>
            <a:ext cx="7772400" cy="11453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Leaving Certificate </a:t>
            </a:r>
            <a:br>
              <a:rPr lang="en-GB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146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07AD-0012-4E8C-971B-29DAAFBA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Differences between JC and LC Home </a:t>
            </a:r>
            <a:r>
              <a:rPr lang="en-GB" dirty="0" err="1">
                <a:solidFill>
                  <a:srgbClr val="0070C0"/>
                </a:solidFill>
              </a:rPr>
              <a:t>Ec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59C82-0388-45F9-8281-D870DB4E4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Junior Cycle </a:t>
            </a:r>
            <a:endParaRPr lang="en-IE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CE3EA4E-1659-4B45-A470-8F08EBFEC58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141411" y="3139635"/>
            <a:ext cx="464978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Basic nutrition and healthy eating.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Simple meal planning and cooking.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Basic textiles work (e.g., sewing and mending).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Introduction to budgeting and resource management.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Family and social awareness at a beginner level.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7E939-3C5F-4EE9-8A44-CED3A035A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Leaving Certificate</a:t>
            </a:r>
            <a:endParaRPr lang="en-I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7AF76CA-40AB-4FA4-B9B8-D3E61963633A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72200" y="3139637"/>
            <a:ext cx="487521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Detailed food science and nutritional analysis.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Complex meal planning for specific dietary needs.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Advanced resource management, sustainability, and consumer studies.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In-depth exploration of social and family studies. </a:t>
            </a:r>
          </a:p>
        </p:txBody>
      </p:sp>
    </p:spTree>
    <p:extLst>
      <p:ext uri="{BB962C8B-B14F-4D97-AF65-F5344CB8AC3E}">
        <p14:creationId xmlns:p14="http://schemas.microsoft.com/office/powerpoint/2010/main" val="32809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DC6C-26F6-460A-AAFE-22FF4DE2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EXAM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C360-3581-4E6E-A145-FBC35765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062" y="2626786"/>
            <a:ext cx="9603275" cy="3951435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Currently the Home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Ec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paper layout is: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A – Answer 10 out of 14 questions. (60 marks)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B – Answer  3 of 5 Long questions (180 marks)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C – Elective question (80 marks)</a:t>
            </a:r>
          </a:p>
        </p:txBody>
      </p:sp>
      <p:pic>
        <p:nvPicPr>
          <p:cNvPr id="6146" name="Picture 2" descr="How to reduce exam stress - Learn from the experts">
            <a:extLst>
              <a:ext uri="{FF2B5EF4-FFF2-40B4-BE49-F238E27FC236}">
                <a16:creationId xmlns:a16="http://schemas.microsoft.com/office/drawing/2014/main" id="{6E2DDAB8-262A-41FF-A947-D1257E08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72" y="58521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0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6106-075D-401F-8E4D-B4334CA7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Career possibilities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D26E-3B73-4415-A667-FF585C90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876426"/>
            <a:ext cx="9720073" cy="443293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This subject provides a good foundation for careers in a wide range of areas including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Health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Nutrition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Education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Tourism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Textiles &amp; Design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The Food industry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Science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Social Studies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OVID-19 could be an ingredient for change for food processing industry">
            <a:extLst>
              <a:ext uri="{FF2B5EF4-FFF2-40B4-BE49-F238E27FC236}">
                <a16:creationId xmlns:a16="http://schemas.microsoft.com/office/drawing/2014/main" id="{88A7092E-DA46-4AD6-9080-39107A53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93" y="4471895"/>
            <a:ext cx="3665176" cy="21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w will personalized nutrition be shaping the food and health industry? -  PreScouter - Custom Intelligence from a Global Network of Experts">
            <a:extLst>
              <a:ext uri="{FF2B5EF4-FFF2-40B4-BE49-F238E27FC236}">
                <a16:creationId xmlns:a16="http://schemas.microsoft.com/office/drawing/2014/main" id="{B0BB9B5A-7F00-4800-99E4-7540919C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99" y="2230316"/>
            <a:ext cx="4963906" cy="21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to Make a Dress in 5 Steps - 2025 - MasterClass">
            <a:extLst>
              <a:ext uri="{FF2B5EF4-FFF2-40B4-BE49-F238E27FC236}">
                <a16:creationId xmlns:a16="http://schemas.microsoft.com/office/drawing/2014/main" id="{7F2CB45C-733E-4ADC-A6C3-BF42D405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94" y="4471895"/>
            <a:ext cx="3433011" cy="21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5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FA96-42A9-4247-97C9-B666DF1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level requirement?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BD9D-8B4E-4D05-956E-65B8C746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Not considered a “science subject”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Required for Home Economics teaching, or the study of Home Economics in St. Angela’s College Sligo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Home Economics teaching in Mary Immaculate College Thurles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Home Economics teaching in MTU, Cork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Food science in </a:t>
            </a:r>
            <a:r>
              <a:rPr lang="en-GB" dirty="0" err="1"/>
              <a:t>Grangegorman</a:t>
            </a:r>
            <a:r>
              <a:rPr lang="en-GB" dirty="0"/>
              <a:t> Dublin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AutoShape 4" descr="CAO Offer Process / Admissions / Professional Services / DkIT - Dundalk  Institute of Technology">
            <a:extLst>
              <a:ext uri="{FF2B5EF4-FFF2-40B4-BE49-F238E27FC236}">
                <a16:creationId xmlns:a16="http://schemas.microsoft.com/office/drawing/2014/main" id="{97D30413-90F4-4F7B-8373-BDF80DC38A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362919"/>
            <a:ext cx="3944319" cy="39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073EF-EB2F-4187-9A9A-947CE1E7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095" y="548640"/>
            <a:ext cx="2843758" cy="14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DAC-D5EE-47B3-9EA5-6D4C8121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is home economics?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DFCE-385E-45B1-B313-3F27FB4F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64" y="2009263"/>
            <a:ext cx="10142473" cy="354171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Home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Ec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teaches practical life skills and knowledge focused on nutrition, well-being, resource management, and the relationships between individuals, families, and society.</a:t>
            </a:r>
            <a:endParaRPr lang="en-I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SC Home Economics - Curriculum | PDST">
            <a:extLst>
              <a:ext uri="{FF2B5EF4-FFF2-40B4-BE49-F238E27FC236}">
                <a16:creationId xmlns:a16="http://schemas.microsoft.com/office/drawing/2014/main" id="{521450F5-7210-49D7-B54F-40845C19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53" y="3868781"/>
            <a:ext cx="3933825" cy="24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A75E-A98C-41F1-8847-8C6D026C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506375"/>
            <a:ext cx="9905999" cy="147857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Structure of the course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D363E-111D-49A7-B681-ECACEF5EE1BD}"/>
              </a:ext>
            </a:extLst>
          </p:cNvPr>
          <p:cNvSpPr txBox="1"/>
          <p:nvPr/>
        </p:nvSpPr>
        <p:spPr>
          <a:xfrm>
            <a:off x="8669548" y="1794293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3CF4E-C9D8-453A-A0B0-EB9B6293F62F}"/>
              </a:ext>
            </a:extLst>
          </p:cNvPr>
          <p:cNvSpPr txBox="1"/>
          <p:nvPr/>
        </p:nvSpPr>
        <p:spPr>
          <a:xfrm>
            <a:off x="722889" y="1794293"/>
            <a:ext cx="885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Written paper: 80%</a:t>
            </a:r>
            <a:endParaRPr lang="en-IE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Coursework</a:t>
            </a:r>
            <a:r>
              <a:rPr lang="en-IE" sz="4800" dirty="0">
                <a:solidFill>
                  <a:schemeClr val="accent6">
                    <a:lumMod val="75000"/>
                  </a:schemeClr>
                </a:solidFill>
              </a:rPr>
              <a:t> journal: 20%</a:t>
            </a:r>
            <a:endParaRPr lang="en-GB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80 Pie Chart Images – Browse 1,973 Stock Photos, Vectors, and Video | Adobe  Stock">
            <a:extLst>
              <a:ext uri="{FF2B5EF4-FFF2-40B4-BE49-F238E27FC236}">
                <a16:creationId xmlns:a16="http://schemas.microsoft.com/office/drawing/2014/main" id="{3AD07CB4-2982-4FC8-BE30-C9A11AD9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662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2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F2E3-71FC-4534-A12A-2D2DCF7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Written paper (80%)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E87D1-7ACB-41C3-A715-763CC16A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438" y="1715681"/>
            <a:ext cx="9237949" cy="42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Food studies (45%)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05" y="1966081"/>
            <a:ext cx="972007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Food science &amp; nutrition (nutrients, food choices)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Diet and health (energy, the Irish diet)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Preparation and processing of food (food groups, Irish food industry, food legislation, food safety etc. </a:t>
            </a:r>
          </a:p>
        </p:txBody>
      </p:sp>
      <p:pic>
        <p:nvPicPr>
          <p:cNvPr id="2050" name="Picture 2" descr="Food Studies Minor | East Texas A&amp;M University, ETAMU">
            <a:extLst>
              <a:ext uri="{FF2B5EF4-FFF2-40B4-BE49-F238E27FC236}">
                <a16:creationId xmlns:a16="http://schemas.microsoft.com/office/drawing/2014/main" id="{73D76CF7-CB7A-4093-B7D5-D3870AAB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2" y="4095421"/>
            <a:ext cx="4751030" cy="24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A Career In Food Science And Technology Can Change Your Life? | The Edu  Network">
            <a:extLst>
              <a:ext uri="{FF2B5EF4-FFF2-40B4-BE49-F238E27FC236}">
                <a16:creationId xmlns:a16="http://schemas.microsoft.com/office/drawing/2014/main" id="{F3C9F44B-CAF1-4C35-8C52-FF603C25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60" y="3977761"/>
            <a:ext cx="4478309" cy="25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0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Resource management and consumer studies (25%)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2527062"/>
            <a:ext cx="9720071" cy="4023360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Family resource management (communication, decision making)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Household finances (budgeting, insurance, saving schemes)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Household technology (refrigerator, food processor)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Textiles (care labels &amp; symbols, types of fabric)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Consumer studies (consumer research, rights &amp; responsibilities)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ousehold Money Saving Tips">
            <a:extLst>
              <a:ext uri="{FF2B5EF4-FFF2-40B4-BE49-F238E27FC236}">
                <a16:creationId xmlns:a16="http://schemas.microsoft.com/office/drawing/2014/main" id="{B860184D-9EDF-4021-8F39-87825C54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1" y="4278991"/>
            <a:ext cx="3409309" cy="19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Business Studies – ICM AMRITSAR">
            <a:extLst>
              <a:ext uri="{FF2B5EF4-FFF2-40B4-BE49-F238E27FC236}">
                <a16:creationId xmlns:a16="http://schemas.microsoft.com/office/drawing/2014/main" id="{B577E0A8-7C88-4872-86B7-AAF7F972F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BC56C-8EFE-4CE6-A04E-1371BAB5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51" y="1796381"/>
            <a:ext cx="2885374" cy="1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Social studies (10%)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The family in society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Sociological terms &amp; concepts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Marriage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The family as a caring unit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Family Law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10 Key Characteristics of Society Explained">
            <a:extLst>
              <a:ext uri="{FF2B5EF4-FFF2-40B4-BE49-F238E27FC236}">
                <a16:creationId xmlns:a16="http://schemas.microsoft.com/office/drawing/2014/main" id="{4955181E-ADF7-4C5D-82E1-00B73C30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55" y="2347480"/>
            <a:ext cx="5006435" cy="2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7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4D49-33BA-4CC1-8047-09697D9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4265"/>
            <a:ext cx="9603275" cy="10492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Coursework journal- 20%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179-A70E-4818-A0C1-1B44F1FC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35" y="3126423"/>
            <a:ext cx="9447634" cy="43571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Project worth 20% </a:t>
            </a:r>
          </a:p>
          <a:p>
            <a:endParaRPr lang="en-IE" sz="3200" dirty="0"/>
          </a:p>
        </p:txBody>
      </p:sp>
      <p:pic>
        <p:nvPicPr>
          <p:cNvPr id="5122" name="Picture 2" descr="Food Studies Coursework Journal 2025 - Digital V 1 | PDF | Fat | Human  Nutrition">
            <a:extLst>
              <a:ext uri="{FF2B5EF4-FFF2-40B4-BE49-F238E27FC236}">
                <a16:creationId xmlns:a16="http://schemas.microsoft.com/office/drawing/2014/main" id="{81A28234-3B88-4BBF-A365-D832C5224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/>
        </p:blipFill>
        <p:spPr bwMode="auto">
          <a:xfrm>
            <a:off x="7099786" y="1553025"/>
            <a:ext cx="4446451" cy="45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5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4D49-33BA-4CC1-8047-09697D9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4265"/>
            <a:ext cx="9603275" cy="10492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Coursework journal- 20%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179-A70E-4818-A0C1-1B44F1FC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66" y="1968285"/>
            <a:ext cx="11733634" cy="435710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4 assignments completed mostly in 5</a:t>
            </a:r>
            <a:r>
              <a:rPr lang="en-GB" sz="47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 year and submitted at the start of 6</a:t>
            </a:r>
            <a:r>
              <a:rPr lang="en-GB" sz="47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Assignments cover areas like: Nutritional analysis and meal planning. Cooking and food preparation techniques. Evaluation of dietary needs for specific groups (e.g., children, athletes, elderly)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47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Each assignment has 3 main components: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Research and Investigation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Gathering information on the topic, such as dietary guidelines and nutritional needs.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Implementation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Preparing a meal or dish based on the research.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Reflecting on the process, outcomes, and learning points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871226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0070C0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2390</TotalTime>
  <Words>519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Leaving Certificate  </vt:lpstr>
      <vt:lpstr>What is home economics?</vt:lpstr>
      <vt:lpstr>Structure of the course</vt:lpstr>
      <vt:lpstr>Written paper (80%)</vt:lpstr>
      <vt:lpstr>Food studies (45%)</vt:lpstr>
      <vt:lpstr>Resource management and consumer studies (25%)</vt:lpstr>
      <vt:lpstr>Social studies (10%)</vt:lpstr>
      <vt:lpstr>Coursework journal- 20%</vt:lpstr>
      <vt:lpstr>Coursework journal- 20%</vt:lpstr>
      <vt:lpstr>Differences between JC and LC Home Ec</vt:lpstr>
      <vt:lpstr>THE EXAM </vt:lpstr>
      <vt:lpstr>Career possibilities</vt:lpstr>
      <vt:lpstr>3rd level requirement?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Biology</dc:title>
  <dc:creator>Peter Morrissey</dc:creator>
  <cp:lastModifiedBy>Maria Nash</cp:lastModifiedBy>
  <cp:revision>33</cp:revision>
  <dcterms:created xsi:type="dcterms:W3CDTF">2025-01-13T15:35:32Z</dcterms:created>
  <dcterms:modified xsi:type="dcterms:W3CDTF">2025-01-16T15:23:26Z</dcterms:modified>
</cp:coreProperties>
</file>