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96" r:id="rId4"/>
    <p:sldId id="330" r:id="rId5"/>
    <p:sldId id="331" r:id="rId6"/>
    <p:sldId id="258" r:id="rId7"/>
    <p:sldId id="290" r:id="rId8"/>
    <p:sldId id="292" r:id="rId9"/>
    <p:sldId id="293" r:id="rId10"/>
    <p:sldId id="294" r:id="rId11"/>
    <p:sldId id="295" r:id="rId12"/>
    <p:sldId id="334" r:id="rId13"/>
    <p:sldId id="288" r:id="rId14"/>
    <p:sldId id="333" r:id="rId15"/>
    <p:sldId id="260" r:id="rId16"/>
    <p:sldId id="335" r:id="rId17"/>
    <p:sldId id="336" r:id="rId18"/>
    <p:sldId id="338" r:id="rId19"/>
    <p:sldId id="339" r:id="rId20"/>
    <p:sldId id="337" r:id="rId21"/>
    <p:sldId id="340" r:id="rId22"/>
    <p:sldId id="342" r:id="rId23"/>
    <p:sldId id="343" r:id="rId24"/>
    <p:sldId id="344" r:id="rId25"/>
    <p:sldId id="346" r:id="rId26"/>
    <p:sldId id="345" r:id="rId27"/>
    <p:sldId id="34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EA7DC5-A98A-491E-BE23-AA1009C350F4}" v="39" dt="2026-01-20T17:36:29.4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>
        <p:scale>
          <a:sx n="45" d="100"/>
          <a:sy n="45" d="100"/>
        </p:scale>
        <p:origin x="1901" y="13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Long" userId="f02ddeee-5147-4a59-ad48-67f852154b8c" providerId="ADAL" clId="{FF3DBFC6-FBB8-4F32-B168-32A603291CFD}"/>
    <pc:docChg chg="undo custSel addSld delSld modSld sldOrd">
      <pc:chgData name="Claire Long" userId="f02ddeee-5147-4a59-ad48-67f852154b8c" providerId="ADAL" clId="{FF3DBFC6-FBB8-4F32-B168-32A603291CFD}" dt="2026-01-20T17:37:54.076" v="2388" actId="14100"/>
      <pc:docMkLst>
        <pc:docMk/>
      </pc:docMkLst>
      <pc:sldChg chg="modSp mod">
        <pc:chgData name="Claire Long" userId="f02ddeee-5147-4a59-ad48-67f852154b8c" providerId="ADAL" clId="{FF3DBFC6-FBB8-4F32-B168-32A603291CFD}" dt="2026-01-20T16:32:22.562" v="1431" actId="20577"/>
        <pc:sldMkLst>
          <pc:docMk/>
          <pc:sldMk cId="129310809" sldId="257"/>
        </pc:sldMkLst>
        <pc:spChg chg="mod">
          <ac:chgData name="Claire Long" userId="f02ddeee-5147-4a59-ad48-67f852154b8c" providerId="ADAL" clId="{FF3DBFC6-FBB8-4F32-B168-32A603291CFD}" dt="2026-01-20T16:32:22.562" v="1431" actId="20577"/>
          <ac:spMkLst>
            <pc:docMk/>
            <pc:sldMk cId="129310809" sldId="257"/>
            <ac:spMk id="3" creationId="{00000000-0000-0000-0000-000000000000}"/>
          </ac:spMkLst>
        </pc:spChg>
      </pc:sldChg>
      <pc:sldChg chg="addSp delSp modSp mod">
        <pc:chgData name="Claire Long" userId="f02ddeee-5147-4a59-ad48-67f852154b8c" providerId="ADAL" clId="{FF3DBFC6-FBB8-4F32-B168-32A603291CFD}" dt="2026-01-20T14:17:18.493" v="905" actId="20577"/>
        <pc:sldMkLst>
          <pc:docMk/>
          <pc:sldMk cId="1272873192" sldId="258"/>
        </pc:sldMkLst>
        <pc:spChg chg="del">
          <ac:chgData name="Claire Long" userId="f02ddeee-5147-4a59-ad48-67f852154b8c" providerId="ADAL" clId="{FF3DBFC6-FBB8-4F32-B168-32A603291CFD}" dt="2026-01-20T10:47:26.506" v="362" actId="478"/>
          <ac:spMkLst>
            <pc:docMk/>
            <pc:sldMk cId="1272873192" sldId="258"/>
            <ac:spMk id="2" creationId="{00000000-0000-0000-0000-000000000000}"/>
          </ac:spMkLst>
        </pc:spChg>
        <pc:spChg chg="mod">
          <ac:chgData name="Claire Long" userId="f02ddeee-5147-4a59-ad48-67f852154b8c" providerId="ADAL" clId="{FF3DBFC6-FBB8-4F32-B168-32A603291CFD}" dt="2026-01-20T14:17:18.493" v="905" actId="20577"/>
          <ac:spMkLst>
            <pc:docMk/>
            <pc:sldMk cId="1272873192" sldId="258"/>
            <ac:spMk id="3" creationId="{00000000-0000-0000-0000-000000000000}"/>
          </ac:spMkLst>
        </pc:spChg>
        <pc:spChg chg="add del mod">
          <ac:chgData name="Claire Long" userId="f02ddeee-5147-4a59-ad48-67f852154b8c" providerId="ADAL" clId="{FF3DBFC6-FBB8-4F32-B168-32A603291CFD}" dt="2026-01-20T10:47:30.577" v="363" actId="478"/>
          <ac:spMkLst>
            <pc:docMk/>
            <pc:sldMk cId="1272873192" sldId="258"/>
            <ac:spMk id="5" creationId="{F0795254-6A44-0F26-4DF7-8ADD269EECDF}"/>
          </ac:spMkLst>
        </pc:spChg>
      </pc:sldChg>
      <pc:sldChg chg="add del">
        <pc:chgData name="Claire Long" userId="f02ddeee-5147-4a59-ad48-67f852154b8c" providerId="ADAL" clId="{FF3DBFC6-FBB8-4F32-B168-32A603291CFD}" dt="2026-01-20T16:36:24.227" v="1608"/>
        <pc:sldMkLst>
          <pc:docMk/>
          <pc:sldMk cId="162094799" sldId="259"/>
        </pc:sldMkLst>
      </pc:sldChg>
      <pc:sldChg chg="modSp del mod">
        <pc:chgData name="Claire Long" userId="f02ddeee-5147-4a59-ad48-67f852154b8c" providerId="ADAL" clId="{FF3DBFC6-FBB8-4F32-B168-32A603291CFD}" dt="2026-01-20T14:29:32.094" v="1374" actId="2696"/>
        <pc:sldMkLst>
          <pc:docMk/>
          <pc:sldMk cId="2472855791" sldId="259"/>
        </pc:sldMkLst>
        <pc:spChg chg="mod">
          <ac:chgData name="Claire Long" userId="f02ddeee-5147-4a59-ad48-67f852154b8c" providerId="ADAL" clId="{FF3DBFC6-FBB8-4F32-B168-32A603291CFD}" dt="2026-01-20T14:19:03.841" v="1054" actId="27636"/>
          <ac:spMkLst>
            <pc:docMk/>
            <pc:sldMk cId="2472855791" sldId="259"/>
            <ac:spMk id="3" creationId="{00000000-0000-0000-0000-000000000000}"/>
          </ac:spMkLst>
        </pc:spChg>
      </pc:sldChg>
      <pc:sldChg chg="modSp mod">
        <pc:chgData name="Claire Long" userId="f02ddeee-5147-4a59-ad48-67f852154b8c" providerId="ADAL" clId="{FF3DBFC6-FBB8-4F32-B168-32A603291CFD}" dt="2026-01-20T14:19:35.691" v="1088" actId="20577"/>
        <pc:sldMkLst>
          <pc:docMk/>
          <pc:sldMk cId="2389829346" sldId="260"/>
        </pc:sldMkLst>
        <pc:spChg chg="mod">
          <ac:chgData name="Claire Long" userId="f02ddeee-5147-4a59-ad48-67f852154b8c" providerId="ADAL" clId="{FF3DBFC6-FBB8-4F32-B168-32A603291CFD}" dt="2026-01-20T14:19:35.691" v="1088" actId="20577"/>
          <ac:spMkLst>
            <pc:docMk/>
            <pc:sldMk cId="2389829346" sldId="260"/>
            <ac:spMk id="3" creationId="{00000000-0000-0000-0000-000000000000}"/>
          </ac:spMkLst>
        </pc:spChg>
      </pc:sldChg>
      <pc:sldChg chg="delSp modSp del mod">
        <pc:chgData name="Claire Long" userId="f02ddeee-5147-4a59-ad48-67f852154b8c" providerId="ADAL" clId="{FF3DBFC6-FBB8-4F32-B168-32A603291CFD}" dt="2026-01-20T10:47:11.525" v="361" actId="2696"/>
        <pc:sldMkLst>
          <pc:docMk/>
          <pc:sldMk cId="444902557" sldId="284"/>
        </pc:sldMkLst>
        <pc:spChg chg="mod">
          <ac:chgData name="Claire Long" userId="f02ddeee-5147-4a59-ad48-67f852154b8c" providerId="ADAL" clId="{FF3DBFC6-FBB8-4F32-B168-32A603291CFD}" dt="2026-01-20T10:44:42.064" v="289" actId="27636"/>
          <ac:spMkLst>
            <pc:docMk/>
            <pc:sldMk cId="444902557" sldId="284"/>
            <ac:spMk id="7" creationId="{5247BD57-BC58-4601-AC3E-F50171711B3C}"/>
          </ac:spMkLst>
        </pc:spChg>
        <pc:picChg chg="del">
          <ac:chgData name="Claire Long" userId="f02ddeee-5147-4a59-ad48-67f852154b8c" providerId="ADAL" clId="{FF3DBFC6-FBB8-4F32-B168-32A603291CFD}" dt="2026-01-20T10:46:55.561" v="360" actId="478"/>
          <ac:picMkLst>
            <pc:docMk/>
            <pc:sldMk cId="444902557" sldId="284"/>
            <ac:picMk id="1026" creationId="{6D77908F-88F2-4909-A1F8-3E6475F4A96D}"/>
          </ac:picMkLst>
        </pc:picChg>
      </pc:sldChg>
      <pc:sldChg chg="modSp mod">
        <pc:chgData name="Claire Long" userId="f02ddeee-5147-4a59-ad48-67f852154b8c" providerId="ADAL" clId="{FF3DBFC6-FBB8-4F32-B168-32A603291CFD}" dt="2026-01-20T14:16:46.582" v="826" actId="20577"/>
        <pc:sldMkLst>
          <pc:docMk/>
          <pc:sldMk cId="1848402248" sldId="290"/>
        </pc:sldMkLst>
        <pc:spChg chg="mod">
          <ac:chgData name="Claire Long" userId="f02ddeee-5147-4a59-ad48-67f852154b8c" providerId="ADAL" clId="{FF3DBFC6-FBB8-4F32-B168-32A603291CFD}" dt="2026-01-20T14:16:46.582" v="826" actId="20577"/>
          <ac:spMkLst>
            <pc:docMk/>
            <pc:sldMk cId="1848402248" sldId="290"/>
            <ac:spMk id="3" creationId="{B1624D22-E974-4A83-8210-43186C88C12E}"/>
          </ac:spMkLst>
        </pc:spChg>
      </pc:sldChg>
      <pc:sldChg chg="modSp mod">
        <pc:chgData name="Claire Long" userId="f02ddeee-5147-4a59-ad48-67f852154b8c" providerId="ADAL" clId="{FF3DBFC6-FBB8-4F32-B168-32A603291CFD}" dt="2026-01-20T16:33:42.511" v="1567" actId="20577"/>
        <pc:sldMkLst>
          <pc:docMk/>
          <pc:sldMk cId="474093537" sldId="292"/>
        </pc:sldMkLst>
        <pc:spChg chg="mod">
          <ac:chgData name="Claire Long" userId="f02ddeee-5147-4a59-ad48-67f852154b8c" providerId="ADAL" clId="{FF3DBFC6-FBB8-4F32-B168-32A603291CFD}" dt="2026-01-20T16:33:42.511" v="1567" actId="20577"/>
          <ac:spMkLst>
            <pc:docMk/>
            <pc:sldMk cId="474093537" sldId="292"/>
            <ac:spMk id="3" creationId="{104A615B-3C1F-4442-ADBF-1FC786602942}"/>
          </ac:spMkLst>
        </pc:spChg>
      </pc:sldChg>
      <pc:sldChg chg="modSp mod">
        <pc:chgData name="Claire Long" userId="f02ddeee-5147-4a59-ad48-67f852154b8c" providerId="ADAL" clId="{FF3DBFC6-FBB8-4F32-B168-32A603291CFD}" dt="2026-01-20T16:54:31.524" v="1840" actId="20577"/>
        <pc:sldMkLst>
          <pc:docMk/>
          <pc:sldMk cId="1703954161" sldId="293"/>
        </pc:sldMkLst>
        <pc:spChg chg="mod">
          <ac:chgData name="Claire Long" userId="f02ddeee-5147-4a59-ad48-67f852154b8c" providerId="ADAL" clId="{FF3DBFC6-FBB8-4F32-B168-32A603291CFD}" dt="2026-01-20T16:54:31.524" v="1840" actId="20577"/>
          <ac:spMkLst>
            <pc:docMk/>
            <pc:sldMk cId="1703954161" sldId="293"/>
            <ac:spMk id="3" creationId="{033696A7-8137-4BD7-A666-A859C66E5505}"/>
          </ac:spMkLst>
        </pc:spChg>
      </pc:sldChg>
      <pc:sldChg chg="modSp mod">
        <pc:chgData name="Claire Long" userId="f02ddeee-5147-4a59-ad48-67f852154b8c" providerId="ADAL" clId="{FF3DBFC6-FBB8-4F32-B168-32A603291CFD}" dt="2026-01-20T10:45:51.747" v="355" actId="20577"/>
        <pc:sldMkLst>
          <pc:docMk/>
          <pc:sldMk cId="4044396202" sldId="294"/>
        </pc:sldMkLst>
        <pc:spChg chg="mod">
          <ac:chgData name="Claire Long" userId="f02ddeee-5147-4a59-ad48-67f852154b8c" providerId="ADAL" clId="{FF3DBFC6-FBB8-4F32-B168-32A603291CFD}" dt="2026-01-20T10:45:51.747" v="355" actId="20577"/>
          <ac:spMkLst>
            <pc:docMk/>
            <pc:sldMk cId="4044396202" sldId="294"/>
            <ac:spMk id="3" creationId="{50629EC3-90EE-443D-98C1-898BBF96F1D7}"/>
          </ac:spMkLst>
        </pc:spChg>
      </pc:sldChg>
      <pc:sldChg chg="del">
        <pc:chgData name="Claire Long" userId="f02ddeee-5147-4a59-ad48-67f852154b8c" providerId="ADAL" clId="{FF3DBFC6-FBB8-4F32-B168-32A603291CFD}" dt="2026-01-20T14:20:05.051" v="1096" actId="47"/>
        <pc:sldMkLst>
          <pc:docMk/>
          <pc:sldMk cId="833534734" sldId="297"/>
        </pc:sldMkLst>
      </pc:sldChg>
      <pc:sldChg chg="del">
        <pc:chgData name="Claire Long" userId="f02ddeee-5147-4a59-ad48-67f852154b8c" providerId="ADAL" clId="{FF3DBFC6-FBB8-4F32-B168-32A603291CFD}" dt="2026-01-20T14:20:03.020" v="1095" actId="47"/>
        <pc:sldMkLst>
          <pc:docMk/>
          <pc:sldMk cId="2523411857" sldId="298"/>
        </pc:sldMkLst>
      </pc:sldChg>
      <pc:sldChg chg="del">
        <pc:chgData name="Claire Long" userId="f02ddeee-5147-4a59-ad48-67f852154b8c" providerId="ADAL" clId="{FF3DBFC6-FBB8-4F32-B168-32A603291CFD}" dt="2026-01-20T14:20:06.920" v="1097" actId="47"/>
        <pc:sldMkLst>
          <pc:docMk/>
          <pc:sldMk cId="359448940" sldId="300"/>
        </pc:sldMkLst>
      </pc:sldChg>
      <pc:sldChg chg="del">
        <pc:chgData name="Claire Long" userId="f02ddeee-5147-4a59-ad48-67f852154b8c" providerId="ADAL" clId="{FF3DBFC6-FBB8-4F32-B168-32A603291CFD}" dt="2026-01-20T14:20:08.866" v="1098" actId="47"/>
        <pc:sldMkLst>
          <pc:docMk/>
          <pc:sldMk cId="570118652" sldId="301"/>
        </pc:sldMkLst>
      </pc:sldChg>
      <pc:sldChg chg="del">
        <pc:chgData name="Claire Long" userId="f02ddeee-5147-4a59-ad48-67f852154b8c" providerId="ADAL" clId="{FF3DBFC6-FBB8-4F32-B168-32A603291CFD}" dt="2026-01-20T14:19:44.927" v="1089" actId="2696"/>
        <pc:sldMkLst>
          <pc:docMk/>
          <pc:sldMk cId="3735724737" sldId="302"/>
        </pc:sldMkLst>
      </pc:sldChg>
      <pc:sldChg chg="del">
        <pc:chgData name="Claire Long" userId="f02ddeee-5147-4a59-ad48-67f852154b8c" providerId="ADAL" clId="{FF3DBFC6-FBB8-4F32-B168-32A603291CFD}" dt="2026-01-20T14:20:00.867" v="1094" actId="47"/>
        <pc:sldMkLst>
          <pc:docMk/>
          <pc:sldMk cId="1179045026" sldId="303"/>
        </pc:sldMkLst>
      </pc:sldChg>
      <pc:sldChg chg="del">
        <pc:chgData name="Claire Long" userId="f02ddeee-5147-4a59-ad48-67f852154b8c" providerId="ADAL" clId="{FF3DBFC6-FBB8-4F32-B168-32A603291CFD}" dt="2026-01-20T14:19:47.878" v="1090" actId="2696"/>
        <pc:sldMkLst>
          <pc:docMk/>
          <pc:sldMk cId="3590868954" sldId="304"/>
        </pc:sldMkLst>
      </pc:sldChg>
      <pc:sldChg chg="del">
        <pc:chgData name="Claire Long" userId="f02ddeee-5147-4a59-ad48-67f852154b8c" providerId="ADAL" clId="{FF3DBFC6-FBB8-4F32-B168-32A603291CFD}" dt="2026-01-20T14:19:49.486" v="1091" actId="2696"/>
        <pc:sldMkLst>
          <pc:docMk/>
          <pc:sldMk cId="2853731499" sldId="305"/>
        </pc:sldMkLst>
      </pc:sldChg>
      <pc:sldChg chg="del">
        <pc:chgData name="Claire Long" userId="f02ddeee-5147-4a59-ad48-67f852154b8c" providerId="ADAL" clId="{FF3DBFC6-FBB8-4F32-B168-32A603291CFD}" dt="2026-01-20T14:19:53.394" v="1092" actId="47"/>
        <pc:sldMkLst>
          <pc:docMk/>
          <pc:sldMk cId="2812304654" sldId="306"/>
        </pc:sldMkLst>
      </pc:sldChg>
      <pc:sldChg chg="del">
        <pc:chgData name="Claire Long" userId="f02ddeee-5147-4a59-ad48-67f852154b8c" providerId="ADAL" clId="{FF3DBFC6-FBB8-4F32-B168-32A603291CFD}" dt="2026-01-20T14:19:56.347" v="1093" actId="47"/>
        <pc:sldMkLst>
          <pc:docMk/>
          <pc:sldMk cId="733734231" sldId="307"/>
        </pc:sldMkLst>
      </pc:sldChg>
      <pc:sldChg chg="del">
        <pc:chgData name="Claire Long" userId="f02ddeee-5147-4a59-ad48-67f852154b8c" providerId="ADAL" clId="{FF3DBFC6-FBB8-4F32-B168-32A603291CFD}" dt="2026-01-20T14:20:10.496" v="1099" actId="47"/>
        <pc:sldMkLst>
          <pc:docMk/>
          <pc:sldMk cId="528580266" sldId="308"/>
        </pc:sldMkLst>
      </pc:sldChg>
      <pc:sldChg chg="del">
        <pc:chgData name="Claire Long" userId="f02ddeee-5147-4a59-ad48-67f852154b8c" providerId="ADAL" clId="{FF3DBFC6-FBB8-4F32-B168-32A603291CFD}" dt="2026-01-20T14:20:12.727" v="1100" actId="47"/>
        <pc:sldMkLst>
          <pc:docMk/>
          <pc:sldMk cId="1450492163" sldId="309"/>
        </pc:sldMkLst>
      </pc:sldChg>
      <pc:sldChg chg="del">
        <pc:chgData name="Claire Long" userId="f02ddeee-5147-4a59-ad48-67f852154b8c" providerId="ADAL" clId="{FF3DBFC6-FBB8-4F32-B168-32A603291CFD}" dt="2026-01-20T14:20:14.569" v="1101" actId="47"/>
        <pc:sldMkLst>
          <pc:docMk/>
          <pc:sldMk cId="3903532404" sldId="310"/>
        </pc:sldMkLst>
      </pc:sldChg>
      <pc:sldChg chg="del">
        <pc:chgData name="Claire Long" userId="f02ddeee-5147-4a59-ad48-67f852154b8c" providerId="ADAL" clId="{FF3DBFC6-FBB8-4F32-B168-32A603291CFD}" dt="2026-01-20T14:20:17.036" v="1102" actId="47"/>
        <pc:sldMkLst>
          <pc:docMk/>
          <pc:sldMk cId="1338746580" sldId="311"/>
        </pc:sldMkLst>
      </pc:sldChg>
      <pc:sldChg chg="del">
        <pc:chgData name="Claire Long" userId="f02ddeee-5147-4a59-ad48-67f852154b8c" providerId="ADAL" clId="{FF3DBFC6-FBB8-4F32-B168-32A603291CFD}" dt="2026-01-20T14:20:19.370" v="1103" actId="47"/>
        <pc:sldMkLst>
          <pc:docMk/>
          <pc:sldMk cId="4154949590" sldId="312"/>
        </pc:sldMkLst>
      </pc:sldChg>
      <pc:sldChg chg="del">
        <pc:chgData name="Claire Long" userId="f02ddeee-5147-4a59-ad48-67f852154b8c" providerId="ADAL" clId="{FF3DBFC6-FBB8-4F32-B168-32A603291CFD}" dt="2026-01-20T14:20:21.209" v="1104" actId="47"/>
        <pc:sldMkLst>
          <pc:docMk/>
          <pc:sldMk cId="1958124881" sldId="313"/>
        </pc:sldMkLst>
      </pc:sldChg>
      <pc:sldChg chg="del">
        <pc:chgData name="Claire Long" userId="f02ddeee-5147-4a59-ad48-67f852154b8c" providerId="ADAL" clId="{FF3DBFC6-FBB8-4F32-B168-32A603291CFD}" dt="2026-01-20T14:20:22.921" v="1105" actId="47"/>
        <pc:sldMkLst>
          <pc:docMk/>
          <pc:sldMk cId="1532460415" sldId="314"/>
        </pc:sldMkLst>
      </pc:sldChg>
      <pc:sldChg chg="del">
        <pc:chgData name="Claire Long" userId="f02ddeee-5147-4a59-ad48-67f852154b8c" providerId="ADAL" clId="{FF3DBFC6-FBB8-4F32-B168-32A603291CFD}" dt="2026-01-20T14:20:24.808" v="1106" actId="47"/>
        <pc:sldMkLst>
          <pc:docMk/>
          <pc:sldMk cId="2290139371" sldId="315"/>
        </pc:sldMkLst>
      </pc:sldChg>
      <pc:sldChg chg="del">
        <pc:chgData name="Claire Long" userId="f02ddeee-5147-4a59-ad48-67f852154b8c" providerId="ADAL" clId="{FF3DBFC6-FBB8-4F32-B168-32A603291CFD}" dt="2026-01-20T14:20:26.382" v="1107" actId="47"/>
        <pc:sldMkLst>
          <pc:docMk/>
          <pc:sldMk cId="829796443" sldId="316"/>
        </pc:sldMkLst>
      </pc:sldChg>
      <pc:sldChg chg="del">
        <pc:chgData name="Claire Long" userId="f02ddeee-5147-4a59-ad48-67f852154b8c" providerId="ADAL" clId="{FF3DBFC6-FBB8-4F32-B168-32A603291CFD}" dt="2026-01-20T14:20:32.736" v="1108" actId="47"/>
        <pc:sldMkLst>
          <pc:docMk/>
          <pc:sldMk cId="1767658947" sldId="317"/>
        </pc:sldMkLst>
      </pc:sldChg>
      <pc:sldChg chg="del">
        <pc:chgData name="Claire Long" userId="f02ddeee-5147-4a59-ad48-67f852154b8c" providerId="ADAL" clId="{FF3DBFC6-FBB8-4F32-B168-32A603291CFD}" dt="2026-01-20T14:20:34.589" v="1109" actId="47"/>
        <pc:sldMkLst>
          <pc:docMk/>
          <pc:sldMk cId="1683561958" sldId="318"/>
        </pc:sldMkLst>
      </pc:sldChg>
      <pc:sldChg chg="del">
        <pc:chgData name="Claire Long" userId="f02ddeee-5147-4a59-ad48-67f852154b8c" providerId="ADAL" clId="{FF3DBFC6-FBB8-4F32-B168-32A603291CFD}" dt="2026-01-20T14:20:37.526" v="1110" actId="47"/>
        <pc:sldMkLst>
          <pc:docMk/>
          <pc:sldMk cId="308123688" sldId="319"/>
        </pc:sldMkLst>
      </pc:sldChg>
      <pc:sldChg chg="del">
        <pc:chgData name="Claire Long" userId="f02ddeee-5147-4a59-ad48-67f852154b8c" providerId="ADAL" clId="{FF3DBFC6-FBB8-4F32-B168-32A603291CFD}" dt="2026-01-20T14:20:39.724" v="1111" actId="47"/>
        <pc:sldMkLst>
          <pc:docMk/>
          <pc:sldMk cId="2566429703" sldId="320"/>
        </pc:sldMkLst>
      </pc:sldChg>
      <pc:sldChg chg="del">
        <pc:chgData name="Claire Long" userId="f02ddeee-5147-4a59-ad48-67f852154b8c" providerId="ADAL" clId="{FF3DBFC6-FBB8-4F32-B168-32A603291CFD}" dt="2026-01-20T14:20:42.287" v="1112" actId="47"/>
        <pc:sldMkLst>
          <pc:docMk/>
          <pc:sldMk cId="2777067070" sldId="321"/>
        </pc:sldMkLst>
      </pc:sldChg>
      <pc:sldChg chg="del">
        <pc:chgData name="Claire Long" userId="f02ddeee-5147-4a59-ad48-67f852154b8c" providerId="ADAL" clId="{FF3DBFC6-FBB8-4F32-B168-32A603291CFD}" dt="2026-01-20T14:20:44.220" v="1113" actId="47"/>
        <pc:sldMkLst>
          <pc:docMk/>
          <pc:sldMk cId="1431199572" sldId="322"/>
        </pc:sldMkLst>
      </pc:sldChg>
      <pc:sldChg chg="del">
        <pc:chgData name="Claire Long" userId="f02ddeee-5147-4a59-ad48-67f852154b8c" providerId="ADAL" clId="{FF3DBFC6-FBB8-4F32-B168-32A603291CFD}" dt="2026-01-20T14:20:46.976" v="1114" actId="47"/>
        <pc:sldMkLst>
          <pc:docMk/>
          <pc:sldMk cId="2310506212" sldId="323"/>
        </pc:sldMkLst>
      </pc:sldChg>
      <pc:sldChg chg="del">
        <pc:chgData name="Claire Long" userId="f02ddeee-5147-4a59-ad48-67f852154b8c" providerId="ADAL" clId="{FF3DBFC6-FBB8-4F32-B168-32A603291CFD}" dt="2026-01-20T14:20:49.302" v="1115" actId="47"/>
        <pc:sldMkLst>
          <pc:docMk/>
          <pc:sldMk cId="227066920" sldId="324"/>
        </pc:sldMkLst>
      </pc:sldChg>
      <pc:sldChg chg="del">
        <pc:chgData name="Claire Long" userId="f02ddeee-5147-4a59-ad48-67f852154b8c" providerId="ADAL" clId="{FF3DBFC6-FBB8-4F32-B168-32A603291CFD}" dt="2026-01-20T14:20:52.602" v="1116" actId="47"/>
        <pc:sldMkLst>
          <pc:docMk/>
          <pc:sldMk cId="3030596596" sldId="325"/>
        </pc:sldMkLst>
      </pc:sldChg>
      <pc:sldChg chg="del">
        <pc:chgData name="Claire Long" userId="f02ddeee-5147-4a59-ad48-67f852154b8c" providerId="ADAL" clId="{FF3DBFC6-FBB8-4F32-B168-32A603291CFD}" dt="2026-01-20T14:20:54.751" v="1117" actId="47"/>
        <pc:sldMkLst>
          <pc:docMk/>
          <pc:sldMk cId="2277984534" sldId="326"/>
        </pc:sldMkLst>
      </pc:sldChg>
      <pc:sldChg chg="del">
        <pc:chgData name="Claire Long" userId="f02ddeee-5147-4a59-ad48-67f852154b8c" providerId="ADAL" clId="{FF3DBFC6-FBB8-4F32-B168-32A603291CFD}" dt="2026-01-20T14:20:56.650" v="1118" actId="47"/>
        <pc:sldMkLst>
          <pc:docMk/>
          <pc:sldMk cId="846771844" sldId="327"/>
        </pc:sldMkLst>
      </pc:sldChg>
      <pc:sldChg chg="del">
        <pc:chgData name="Claire Long" userId="f02ddeee-5147-4a59-ad48-67f852154b8c" providerId="ADAL" clId="{FF3DBFC6-FBB8-4F32-B168-32A603291CFD}" dt="2026-01-20T14:20:58.595" v="1119" actId="47"/>
        <pc:sldMkLst>
          <pc:docMk/>
          <pc:sldMk cId="4182306802" sldId="328"/>
        </pc:sldMkLst>
      </pc:sldChg>
      <pc:sldChg chg="del">
        <pc:chgData name="Claire Long" userId="f02ddeee-5147-4a59-ad48-67f852154b8c" providerId="ADAL" clId="{FF3DBFC6-FBB8-4F32-B168-32A603291CFD}" dt="2026-01-20T14:20:59.991" v="1120" actId="47"/>
        <pc:sldMkLst>
          <pc:docMk/>
          <pc:sldMk cId="2667353669" sldId="329"/>
        </pc:sldMkLst>
      </pc:sldChg>
      <pc:sldChg chg="addSp modSp new mod">
        <pc:chgData name="Claire Long" userId="f02ddeee-5147-4a59-ad48-67f852154b8c" providerId="ADAL" clId="{FF3DBFC6-FBB8-4F32-B168-32A603291CFD}" dt="2026-01-20T16:35:47.481" v="1598" actId="1076"/>
        <pc:sldMkLst>
          <pc:docMk/>
          <pc:sldMk cId="2845356793" sldId="330"/>
        </pc:sldMkLst>
        <pc:spChg chg="mod">
          <ac:chgData name="Claire Long" userId="f02ddeee-5147-4a59-ad48-67f852154b8c" providerId="ADAL" clId="{FF3DBFC6-FBB8-4F32-B168-32A603291CFD}" dt="2026-01-20T10:47:48.810" v="375" actId="20577"/>
          <ac:spMkLst>
            <pc:docMk/>
            <pc:sldMk cId="2845356793" sldId="330"/>
            <ac:spMk id="2" creationId="{A4D6E078-89E3-F83C-35F8-03CA312094B4}"/>
          </ac:spMkLst>
        </pc:spChg>
        <pc:spChg chg="mod">
          <ac:chgData name="Claire Long" userId="f02ddeee-5147-4a59-ad48-67f852154b8c" providerId="ADAL" clId="{FF3DBFC6-FBB8-4F32-B168-32A603291CFD}" dt="2026-01-20T16:35:28.083" v="1593" actId="20577"/>
          <ac:spMkLst>
            <pc:docMk/>
            <pc:sldMk cId="2845356793" sldId="330"/>
            <ac:spMk id="3" creationId="{4DF9892F-37BA-06A5-D9B5-AD2DE1DCA28E}"/>
          </ac:spMkLst>
        </pc:spChg>
        <pc:picChg chg="add mod">
          <ac:chgData name="Claire Long" userId="f02ddeee-5147-4a59-ad48-67f852154b8c" providerId="ADAL" clId="{FF3DBFC6-FBB8-4F32-B168-32A603291CFD}" dt="2026-01-20T16:35:47.481" v="1598" actId="1076"/>
          <ac:picMkLst>
            <pc:docMk/>
            <pc:sldMk cId="2845356793" sldId="330"/>
            <ac:picMk id="5" creationId="{05DF7F25-48B6-4A3B-EAC4-2DF6F54BB6DA}"/>
          </ac:picMkLst>
        </pc:picChg>
      </pc:sldChg>
      <pc:sldChg chg="new del">
        <pc:chgData name="Claire Long" userId="f02ddeee-5147-4a59-ad48-67f852154b8c" providerId="ADAL" clId="{FF3DBFC6-FBB8-4F32-B168-32A603291CFD}" dt="2026-01-20T10:50:51.314" v="499" actId="47"/>
        <pc:sldMkLst>
          <pc:docMk/>
          <pc:sldMk cId="1125538875" sldId="331"/>
        </pc:sldMkLst>
      </pc:sldChg>
      <pc:sldChg chg="modSp new del mod">
        <pc:chgData name="Claire Long" userId="f02ddeee-5147-4a59-ad48-67f852154b8c" providerId="ADAL" clId="{FF3DBFC6-FBB8-4F32-B168-32A603291CFD}" dt="2026-01-20T11:12:15.058" v="508" actId="2696"/>
        <pc:sldMkLst>
          <pc:docMk/>
          <pc:sldMk cId="1760707456" sldId="331"/>
        </pc:sldMkLst>
        <pc:spChg chg="mod">
          <ac:chgData name="Claire Long" userId="f02ddeee-5147-4a59-ad48-67f852154b8c" providerId="ADAL" clId="{FF3DBFC6-FBB8-4F32-B168-32A603291CFD}" dt="2026-01-20T10:51:26.081" v="505" actId="20577"/>
          <ac:spMkLst>
            <pc:docMk/>
            <pc:sldMk cId="1760707456" sldId="331"/>
            <ac:spMk id="2" creationId="{4AD25B7D-DDA6-9443-32C5-57D3D9FD44F4}"/>
          </ac:spMkLst>
        </pc:spChg>
      </pc:sldChg>
      <pc:sldChg chg="modSp new mod">
        <pc:chgData name="Claire Long" userId="f02ddeee-5147-4a59-ad48-67f852154b8c" providerId="ADAL" clId="{FF3DBFC6-FBB8-4F32-B168-32A603291CFD}" dt="2026-01-20T16:36:26.301" v="1609" actId="20577"/>
        <pc:sldMkLst>
          <pc:docMk/>
          <pc:sldMk cId="3694633575" sldId="331"/>
        </pc:sldMkLst>
        <pc:spChg chg="mod">
          <ac:chgData name="Claire Long" userId="f02ddeee-5147-4a59-ad48-67f852154b8c" providerId="ADAL" clId="{FF3DBFC6-FBB8-4F32-B168-32A603291CFD}" dt="2026-01-20T14:03:21.685" v="521" actId="20577"/>
          <ac:spMkLst>
            <pc:docMk/>
            <pc:sldMk cId="3694633575" sldId="331"/>
            <ac:spMk id="2" creationId="{19B3AC49-0FB1-809E-DEF5-282888CE1F04}"/>
          </ac:spMkLst>
        </pc:spChg>
        <pc:spChg chg="mod">
          <ac:chgData name="Claire Long" userId="f02ddeee-5147-4a59-ad48-67f852154b8c" providerId="ADAL" clId="{FF3DBFC6-FBB8-4F32-B168-32A603291CFD}" dt="2026-01-20T16:36:26.301" v="1609" actId="20577"/>
          <ac:spMkLst>
            <pc:docMk/>
            <pc:sldMk cId="3694633575" sldId="331"/>
            <ac:spMk id="3" creationId="{E1A1F658-DADD-7D36-3609-9D2DE5FA33BC}"/>
          </ac:spMkLst>
        </pc:spChg>
      </pc:sldChg>
      <pc:sldChg chg="new del">
        <pc:chgData name="Claire Long" userId="f02ddeee-5147-4a59-ad48-67f852154b8c" providerId="ADAL" clId="{FF3DBFC6-FBB8-4F32-B168-32A603291CFD}" dt="2026-01-20T14:29:17.323" v="1373" actId="2696"/>
        <pc:sldMkLst>
          <pc:docMk/>
          <pc:sldMk cId="820744728" sldId="332"/>
        </pc:sldMkLst>
      </pc:sldChg>
      <pc:sldChg chg="addSp modSp new mod">
        <pc:chgData name="Claire Long" userId="f02ddeee-5147-4a59-ad48-67f852154b8c" providerId="ADAL" clId="{FF3DBFC6-FBB8-4F32-B168-32A603291CFD}" dt="2026-01-20T16:35:00.935" v="1580" actId="20577"/>
        <pc:sldMkLst>
          <pc:docMk/>
          <pc:sldMk cId="3938816619" sldId="333"/>
        </pc:sldMkLst>
        <pc:spChg chg="mod">
          <ac:chgData name="Claire Long" userId="f02ddeee-5147-4a59-ad48-67f852154b8c" providerId="ADAL" clId="{FF3DBFC6-FBB8-4F32-B168-32A603291CFD}" dt="2026-01-20T14:23:15.577" v="1143" actId="20577"/>
          <ac:spMkLst>
            <pc:docMk/>
            <pc:sldMk cId="3938816619" sldId="333"/>
            <ac:spMk id="2" creationId="{899BA3B6-8BF1-CBA2-E35C-18FC03F5C782}"/>
          </ac:spMkLst>
        </pc:spChg>
        <pc:spChg chg="mod">
          <ac:chgData name="Claire Long" userId="f02ddeee-5147-4a59-ad48-67f852154b8c" providerId="ADAL" clId="{FF3DBFC6-FBB8-4F32-B168-32A603291CFD}" dt="2026-01-20T16:35:00.935" v="1580" actId="20577"/>
          <ac:spMkLst>
            <pc:docMk/>
            <pc:sldMk cId="3938816619" sldId="333"/>
            <ac:spMk id="3" creationId="{CDAB277D-D494-CE20-8090-49B6714A659C}"/>
          </ac:spMkLst>
        </pc:spChg>
        <pc:picChg chg="add mod">
          <ac:chgData name="Claire Long" userId="f02ddeee-5147-4a59-ad48-67f852154b8c" providerId="ADAL" clId="{FF3DBFC6-FBB8-4F32-B168-32A603291CFD}" dt="2026-01-20T16:34:56.383" v="1578" actId="1076"/>
          <ac:picMkLst>
            <pc:docMk/>
            <pc:sldMk cId="3938816619" sldId="333"/>
            <ac:picMk id="5" creationId="{209D79A2-8179-9A27-5CAD-24F53340977B}"/>
          </ac:picMkLst>
        </pc:picChg>
      </pc:sldChg>
      <pc:sldChg chg="addSp modSp new mod">
        <pc:chgData name="Claire Long" userId="f02ddeee-5147-4a59-ad48-67f852154b8c" providerId="ADAL" clId="{FF3DBFC6-FBB8-4F32-B168-32A603291CFD}" dt="2026-01-20T16:42:58.049" v="1799" actId="14100"/>
        <pc:sldMkLst>
          <pc:docMk/>
          <pc:sldMk cId="1315910001" sldId="334"/>
        </pc:sldMkLst>
        <pc:spChg chg="mod">
          <ac:chgData name="Claire Long" userId="f02ddeee-5147-4a59-ad48-67f852154b8c" providerId="ADAL" clId="{FF3DBFC6-FBB8-4F32-B168-32A603291CFD}" dt="2026-01-20T16:39:00.273" v="1619" actId="20577"/>
          <ac:spMkLst>
            <pc:docMk/>
            <pc:sldMk cId="1315910001" sldId="334"/>
            <ac:spMk id="2" creationId="{B607B008-FD4A-7CEF-E1C4-5EEFAB65461E}"/>
          </ac:spMkLst>
        </pc:spChg>
        <pc:spChg chg="mod">
          <ac:chgData name="Claire Long" userId="f02ddeee-5147-4a59-ad48-67f852154b8c" providerId="ADAL" clId="{FF3DBFC6-FBB8-4F32-B168-32A603291CFD}" dt="2026-01-20T16:42:32.305" v="1794" actId="20577"/>
          <ac:spMkLst>
            <pc:docMk/>
            <pc:sldMk cId="1315910001" sldId="334"/>
            <ac:spMk id="3" creationId="{FAFDE11F-48B2-D9D7-ED5A-970D880D1D8B}"/>
          </ac:spMkLst>
        </pc:spChg>
        <pc:picChg chg="add mod">
          <ac:chgData name="Claire Long" userId="f02ddeee-5147-4a59-ad48-67f852154b8c" providerId="ADAL" clId="{FF3DBFC6-FBB8-4F32-B168-32A603291CFD}" dt="2026-01-20T16:42:58.049" v="1799" actId="14100"/>
          <ac:picMkLst>
            <pc:docMk/>
            <pc:sldMk cId="1315910001" sldId="334"/>
            <ac:picMk id="5" creationId="{C018974E-A413-B7B3-70C2-FF3E8EBD6E15}"/>
          </ac:picMkLst>
        </pc:picChg>
      </pc:sldChg>
      <pc:sldChg chg="addSp delSp modSp new del">
        <pc:chgData name="Claire Long" userId="f02ddeee-5147-4a59-ad48-67f852154b8c" providerId="ADAL" clId="{FF3DBFC6-FBB8-4F32-B168-32A603291CFD}" dt="2026-01-20T16:58:05.424" v="1844" actId="680"/>
        <pc:sldMkLst>
          <pc:docMk/>
          <pc:sldMk cId="577650690" sldId="335"/>
        </pc:sldMkLst>
        <pc:spChg chg="add del">
          <ac:chgData name="Claire Long" userId="f02ddeee-5147-4a59-ad48-67f852154b8c" providerId="ADAL" clId="{FF3DBFC6-FBB8-4F32-B168-32A603291CFD}" dt="2026-01-20T16:58:04.129" v="1843"/>
          <ac:spMkLst>
            <pc:docMk/>
            <pc:sldMk cId="577650690" sldId="335"/>
            <ac:spMk id="3" creationId="{5FE6F417-6F3C-5194-9038-06F5885E056C}"/>
          </ac:spMkLst>
        </pc:spChg>
        <pc:picChg chg="mod">
          <ac:chgData name="Claire Long" userId="f02ddeee-5147-4a59-ad48-67f852154b8c" providerId="ADAL" clId="{FF3DBFC6-FBB8-4F32-B168-32A603291CFD}" dt="2026-01-20T16:58:04.129" v="1843"/>
          <ac:picMkLst>
            <pc:docMk/>
            <pc:sldMk cId="577650690" sldId="335"/>
            <ac:picMk id="5" creationId="{C13BEC6C-EB66-67AB-9770-0049FEA2DDB2}"/>
          </ac:picMkLst>
        </pc:picChg>
        <pc:picChg chg="add mod">
          <ac:chgData name="Claire Long" userId="f02ddeee-5147-4a59-ad48-67f852154b8c" providerId="ADAL" clId="{FF3DBFC6-FBB8-4F32-B168-32A603291CFD}" dt="2026-01-20T16:57:50.882" v="1842"/>
          <ac:picMkLst>
            <pc:docMk/>
            <pc:sldMk cId="577650690" sldId="335"/>
            <ac:picMk id="9" creationId="{6FB5BD8A-D756-573A-0351-EEDBB339D838}"/>
          </ac:picMkLst>
        </pc:picChg>
        <pc:picChg chg="add mod">
          <ac:chgData name="Claire Long" userId="f02ddeee-5147-4a59-ad48-67f852154b8c" providerId="ADAL" clId="{FF3DBFC6-FBB8-4F32-B168-32A603291CFD}" dt="2026-01-20T16:57:50.882" v="1842"/>
          <ac:picMkLst>
            <pc:docMk/>
            <pc:sldMk cId="577650690" sldId="335"/>
            <ac:picMk id="11" creationId="{053FAB11-CA0C-0D8D-4737-B3976D42387F}"/>
          </ac:picMkLst>
        </pc:picChg>
        <pc:picChg chg="add mod">
          <ac:chgData name="Claire Long" userId="f02ddeee-5147-4a59-ad48-67f852154b8c" providerId="ADAL" clId="{FF3DBFC6-FBB8-4F32-B168-32A603291CFD}" dt="2026-01-20T16:57:50.882" v="1842"/>
          <ac:picMkLst>
            <pc:docMk/>
            <pc:sldMk cId="577650690" sldId="335"/>
            <ac:picMk id="21" creationId="{196449C9-7D44-0AC3-1690-A92A4B1A11C3}"/>
          </ac:picMkLst>
        </pc:picChg>
        <pc:picChg chg="add mod">
          <ac:chgData name="Claire Long" userId="f02ddeee-5147-4a59-ad48-67f852154b8c" providerId="ADAL" clId="{FF3DBFC6-FBB8-4F32-B168-32A603291CFD}" dt="2026-01-20T16:57:50.882" v="1842"/>
          <ac:picMkLst>
            <pc:docMk/>
            <pc:sldMk cId="577650690" sldId="335"/>
            <ac:picMk id="27" creationId="{869719FB-CCFB-3696-F634-2FE47234494A}"/>
          </ac:picMkLst>
        </pc:picChg>
        <pc:picChg chg="add mod">
          <ac:chgData name="Claire Long" userId="f02ddeee-5147-4a59-ad48-67f852154b8c" providerId="ADAL" clId="{FF3DBFC6-FBB8-4F32-B168-32A603291CFD}" dt="2026-01-20T16:57:50.882" v="1842"/>
          <ac:picMkLst>
            <pc:docMk/>
            <pc:sldMk cId="577650690" sldId="335"/>
            <ac:picMk id="39" creationId="{1625420D-385B-F579-A29E-EA21EE9011BD}"/>
          </ac:picMkLst>
        </pc:picChg>
        <pc:picChg chg="add mod">
          <ac:chgData name="Claire Long" userId="f02ddeee-5147-4a59-ad48-67f852154b8c" providerId="ADAL" clId="{FF3DBFC6-FBB8-4F32-B168-32A603291CFD}" dt="2026-01-20T16:57:50.882" v="1842"/>
          <ac:picMkLst>
            <pc:docMk/>
            <pc:sldMk cId="577650690" sldId="335"/>
            <ac:picMk id="41" creationId="{25A55751-4C1F-3F59-4137-8E9B24B52F0A}"/>
          </ac:picMkLst>
        </pc:picChg>
        <pc:picChg chg="add mod">
          <ac:chgData name="Claire Long" userId="f02ddeee-5147-4a59-ad48-67f852154b8c" providerId="ADAL" clId="{FF3DBFC6-FBB8-4F32-B168-32A603291CFD}" dt="2026-01-20T16:57:50.882" v="1842"/>
          <ac:picMkLst>
            <pc:docMk/>
            <pc:sldMk cId="577650690" sldId="335"/>
            <ac:picMk id="43" creationId="{375691A4-E888-035C-B337-52FA4527126F}"/>
          </ac:picMkLst>
        </pc:picChg>
        <pc:picChg chg="add mod">
          <ac:chgData name="Claire Long" userId="f02ddeee-5147-4a59-ad48-67f852154b8c" providerId="ADAL" clId="{FF3DBFC6-FBB8-4F32-B168-32A603291CFD}" dt="2026-01-20T16:57:50.882" v="1842"/>
          <ac:picMkLst>
            <pc:docMk/>
            <pc:sldMk cId="577650690" sldId="335"/>
            <ac:picMk id="47" creationId="{D32F4DAC-2191-DF63-4331-1DBBECE03BDE}"/>
          </ac:picMkLst>
        </pc:picChg>
        <pc:picChg chg="add mod">
          <ac:chgData name="Claire Long" userId="f02ddeee-5147-4a59-ad48-67f852154b8c" providerId="ADAL" clId="{FF3DBFC6-FBB8-4F32-B168-32A603291CFD}" dt="2026-01-20T16:57:50.882" v="1842"/>
          <ac:picMkLst>
            <pc:docMk/>
            <pc:sldMk cId="577650690" sldId="335"/>
            <ac:picMk id="49" creationId="{1DE22D20-3541-7489-0FA4-9458ECCB2A3C}"/>
          </ac:picMkLst>
        </pc:picChg>
      </pc:sldChg>
      <pc:sldChg chg="addSp delSp modSp new mod ord">
        <pc:chgData name="Claire Long" userId="f02ddeee-5147-4a59-ad48-67f852154b8c" providerId="ADAL" clId="{FF3DBFC6-FBB8-4F32-B168-32A603291CFD}" dt="2026-01-20T17:08:49.250" v="1879"/>
        <pc:sldMkLst>
          <pc:docMk/>
          <pc:sldMk cId="3903329107" sldId="335"/>
        </pc:sldMkLst>
        <pc:spChg chg="mod">
          <ac:chgData name="Claire Long" userId="f02ddeee-5147-4a59-ad48-67f852154b8c" providerId="ADAL" clId="{FF3DBFC6-FBB8-4F32-B168-32A603291CFD}" dt="2026-01-20T17:08:27.885" v="1875" actId="20577"/>
          <ac:spMkLst>
            <pc:docMk/>
            <pc:sldMk cId="3903329107" sldId="335"/>
            <ac:spMk id="2" creationId="{3A13DCD8-7A57-A6D3-497B-1F5DC1709A44}"/>
          </ac:spMkLst>
        </pc:spChg>
        <pc:spChg chg="del">
          <ac:chgData name="Claire Long" userId="f02ddeee-5147-4a59-ad48-67f852154b8c" providerId="ADAL" clId="{FF3DBFC6-FBB8-4F32-B168-32A603291CFD}" dt="2026-01-20T17:07:16.980" v="1846"/>
          <ac:spMkLst>
            <pc:docMk/>
            <pc:sldMk cId="3903329107" sldId="335"/>
            <ac:spMk id="3" creationId="{54B8364D-AA28-3416-6865-B96FEC8C02AB}"/>
          </ac:spMkLst>
        </pc:spChg>
        <pc:picChg chg="add mod">
          <ac:chgData name="Claire Long" userId="f02ddeee-5147-4a59-ad48-67f852154b8c" providerId="ADAL" clId="{FF3DBFC6-FBB8-4F32-B168-32A603291CFD}" dt="2026-01-20T17:08:18.989" v="1851" actId="1076"/>
          <ac:picMkLst>
            <pc:docMk/>
            <pc:sldMk cId="3903329107" sldId="335"/>
            <ac:picMk id="5" creationId="{73196162-8122-952B-B5D3-96F1E8F5A8C8}"/>
          </ac:picMkLst>
        </pc:picChg>
        <pc:picChg chg="add mod">
          <ac:chgData name="Claire Long" userId="f02ddeee-5147-4a59-ad48-67f852154b8c" providerId="ADAL" clId="{FF3DBFC6-FBB8-4F32-B168-32A603291CFD}" dt="2026-01-20T17:08:15.668" v="1850" actId="1076"/>
          <ac:picMkLst>
            <pc:docMk/>
            <pc:sldMk cId="3903329107" sldId="335"/>
            <ac:picMk id="7" creationId="{DF036C25-F3D9-51BF-CB22-49185EB4B3C6}"/>
          </ac:picMkLst>
        </pc:picChg>
      </pc:sldChg>
      <pc:sldChg chg="addSp delSp modSp new mod">
        <pc:chgData name="Claire Long" userId="f02ddeee-5147-4a59-ad48-67f852154b8c" providerId="ADAL" clId="{FF3DBFC6-FBB8-4F32-B168-32A603291CFD}" dt="2026-01-20T17:10:24.518" v="1942" actId="20577"/>
        <pc:sldMkLst>
          <pc:docMk/>
          <pc:sldMk cId="4214332729" sldId="336"/>
        </pc:sldMkLst>
        <pc:spChg chg="mod">
          <ac:chgData name="Claire Long" userId="f02ddeee-5147-4a59-ad48-67f852154b8c" providerId="ADAL" clId="{FF3DBFC6-FBB8-4F32-B168-32A603291CFD}" dt="2026-01-20T17:10:24.518" v="1942" actId="20577"/>
          <ac:spMkLst>
            <pc:docMk/>
            <pc:sldMk cId="4214332729" sldId="336"/>
            <ac:spMk id="2" creationId="{D57E42D8-37BA-D232-508A-A529B1F25256}"/>
          </ac:spMkLst>
        </pc:spChg>
        <pc:spChg chg="del">
          <ac:chgData name="Claire Long" userId="f02ddeee-5147-4a59-ad48-67f852154b8c" providerId="ADAL" clId="{FF3DBFC6-FBB8-4F32-B168-32A603291CFD}" dt="2026-01-20T17:09:18.572" v="1881"/>
          <ac:spMkLst>
            <pc:docMk/>
            <pc:sldMk cId="4214332729" sldId="336"/>
            <ac:spMk id="3" creationId="{3C05BB75-D891-D7BC-B01D-797DCBA27D61}"/>
          </ac:spMkLst>
        </pc:spChg>
        <pc:picChg chg="add mod">
          <ac:chgData name="Claire Long" userId="f02ddeee-5147-4a59-ad48-67f852154b8c" providerId="ADAL" clId="{FF3DBFC6-FBB8-4F32-B168-32A603291CFD}" dt="2026-01-20T17:09:18.572" v="1881"/>
          <ac:picMkLst>
            <pc:docMk/>
            <pc:sldMk cId="4214332729" sldId="336"/>
            <ac:picMk id="5" creationId="{95A14215-CD80-1E5A-49E5-88A380FD34EE}"/>
          </ac:picMkLst>
        </pc:picChg>
        <pc:picChg chg="add del mod">
          <ac:chgData name="Claire Long" userId="f02ddeee-5147-4a59-ad48-67f852154b8c" providerId="ADAL" clId="{FF3DBFC6-FBB8-4F32-B168-32A603291CFD}" dt="2026-01-20T17:10:11.400" v="1916" actId="478"/>
          <ac:picMkLst>
            <pc:docMk/>
            <pc:sldMk cId="4214332729" sldId="336"/>
            <ac:picMk id="7" creationId="{1F6B1A5C-06A9-FBAC-1796-53E2FD611EA1}"/>
          </ac:picMkLst>
        </pc:picChg>
        <pc:picChg chg="add mod">
          <ac:chgData name="Claire Long" userId="f02ddeee-5147-4a59-ad48-67f852154b8c" providerId="ADAL" clId="{FF3DBFC6-FBB8-4F32-B168-32A603291CFD}" dt="2026-01-20T17:09:24.468" v="1882" actId="1076"/>
          <ac:picMkLst>
            <pc:docMk/>
            <pc:sldMk cId="4214332729" sldId="336"/>
            <ac:picMk id="9" creationId="{20A70440-C4B4-8000-CB41-D19C87BA8893}"/>
          </ac:picMkLst>
        </pc:picChg>
      </pc:sldChg>
      <pc:sldChg chg="addSp delSp modSp new mod">
        <pc:chgData name="Claire Long" userId="f02ddeee-5147-4a59-ad48-67f852154b8c" providerId="ADAL" clId="{FF3DBFC6-FBB8-4F32-B168-32A603291CFD}" dt="2026-01-20T17:10:04.660" v="1915" actId="20577"/>
        <pc:sldMkLst>
          <pc:docMk/>
          <pc:sldMk cId="4185280850" sldId="337"/>
        </pc:sldMkLst>
        <pc:spChg chg="mod">
          <ac:chgData name="Claire Long" userId="f02ddeee-5147-4a59-ad48-67f852154b8c" providerId="ADAL" clId="{FF3DBFC6-FBB8-4F32-B168-32A603291CFD}" dt="2026-01-20T17:10:04.660" v="1915" actId="20577"/>
          <ac:spMkLst>
            <pc:docMk/>
            <pc:sldMk cId="4185280850" sldId="337"/>
            <ac:spMk id="2" creationId="{32CD1254-EFB5-D412-436E-0BE56716FC12}"/>
          </ac:spMkLst>
        </pc:spChg>
        <pc:spChg chg="del">
          <ac:chgData name="Claire Long" userId="f02ddeee-5147-4a59-ad48-67f852154b8c" providerId="ADAL" clId="{FF3DBFC6-FBB8-4F32-B168-32A603291CFD}" dt="2026-01-20T17:09:46.494" v="1884"/>
          <ac:spMkLst>
            <pc:docMk/>
            <pc:sldMk cId="4185280850" sldId="337"/>
            <ac:spMk id="3" creationId="{D1F2442D-6151-E332-243E-D6D37ADF0771}"/>
          </ac:spMkLst>
        </pc:spChg>
        <pc:picChg chg="add mod">
          <ac:chgData name="Claire Long" userId="f02ddeee-5147-4a59-ad48-67f852154b8c" providerId="ADAL" clId="{FF3DBFC6-FBB8-4F32-B168-32A603291CFD}" dt="2026-01-20T17:09:51.464" v="1885" actId="14100"/>
          <ac:picMkLst>
            <pc:docMk/>
            <pc:sldMk cId="4185280850" sldId="337"/>
            <ac:picMk id="4" creationId="{4D16BF9A-2E48-4902-D749-C5DFE08C95ED}"/>
          </ac:picMkLst>
        </pc:picChg>
      </pc:sldChg>
      <pc:sldChg chg="addSp delSp modSp new mod">
        <pc:chgData name="Claire Long" userId="f02ddeee-5147-4a59-ad48-67f852154b8c" providerId="ADAL" clId="{FF3DBFC6-FBB8-4F32-B168-32A603291CFD}" dt="2026-01-20T17:10:52.878" v="1973" actId="14100"/>
        <pc:sldMkLst>
          <pc:docMk/>
          <pc:sldMk cId="1687423033" sldId="338"/>
        </pc:sldMkLst>
        <pc:spChg chg="mod">
          <ac:chgData name="Claire Long" userId="f02ddeee-5147-4a59-ad48-67f852154b8c" providerId="ADAL" clId="{FF3DBFC6-FBB8-4F32-B168-32A603291CFD}" dt="2026-01-20T17:10:47.026" v="1971" actId="20577"/>
          <ac:spMkLst>
            <pc:docMk/>
            <pc:sldMk cId="1687423033" sldId="338"/>
            <ac:spMk id="2" creationId="{599773C4-D487-08AF-F701-171823FDCCE8}"/>
          </ac:spMkLst>
        </pc:spChg>
        <pc:spChg chg="del">
          <ac:chgData name="Claire Long" userId="f02ddeee-5147-4a59-ad48-67f852154b8c" providerId="ADAL" clId="{FF3DBFC6-FBB8-4F32-B168-32A603291CFD}" dt="2026-01-20T17:10:38.537" v="1944"/>
          <ac:spMkLst>
            <pc:docMk/>
            <pc:sldMk cId="1687423033" sldId="338"/>
            <ac:spMk id="3" creationId="{4070FD17-2ADD-02BD-8C01-DAA9327E7419}"/>
          </ac:spMkLst>
        </pc:spChg>
        <pc:picChg chg="add mod">
          <ac:chgData name="Claire Long" userId="f02ddeee-5147-4a59-ad48-67f852154b8c" providerId="ADAL" clId="{FF3DBFC6-FBB8-4F32-B168-32A603291CFD}" dt="2026-01-20T17:10:52.878" v="1973" actId="14100"/>
          <ac:picMkLst>
            <pc:docMk/>
            <pc:sldMk cId="1687423033" sldId="338"/>
            <ac:picMk id="4" creationId="{8DC61F9C-A75E-40D9-1078-DC59F91B17DD}"/>
          </ac:picMkLst>
        </pc:picChg>
      </pc:sldChg>
      <pc:sldChg chg="addSp delSp modSp new mod">
        <pc:chgData name="Claire Long" userId="f02ddeee-5147-4a59-ad48-67f852154b8c" providerId="ADAL" clId="{FF3DBFC6-FBB8-4F32-B168-32A603291CFD}" dt="2026-01-20T17:14:45.937" v="2072" actId="478"/>
        <pc:sldMkLst>
          <pc:docMk/>
          <pc:sldMk cId="4018076686" sldId="339"/>
        </pc:sldMkLst>
        <pc:spChg chg="del">
          <ac:chgData name="Claire Long" userId="f02ddeee-5147-4a59-ad48-67f852154b8c" providerId="ADAL" clId="{FF3DBFC6-FBB8-4F32-B168-32A603291CFD}" dt="2026-01-20T17:11:31.809" v="1975"/>
          <ac:spMkLst>
            <pc:docMk/>
            <pc:sldMk cId="4018076686" sldId="339"/>
            <ac:spMk id="3" creationId="{CA431B05-61DB-0A7B-262C-8A06013F1266}"/>
          </ac:spMkLst>
        </pc:spChg>
        <pc:picChg chg="add mod">
          <ac:chgData name="Claire Long" userId="f02ddeee-5147-4a59-ad48-67f852154b8c" providerId="ADAL" clId="{FF3DBFC6-FBB8-4F32-B168-32A603291CFD}" dt="2026-01-20T17:11:31.809" v="1975"/>
          <ac:picMkLst>
            <pc:docMk/>
            <pc:sldMk cId="4018076686" sldId="339"/>
            <ac:picMk id="5" creationId="{E08136C7-93EF-D4A5-2CF4-477FFEDD54AE}"/>
          </ac:picMkLst>
        </pc:picChg>
        <pc:picChg chg="add del mod">
          <ac:chgData name="Claire Long" userId="f02ddeee-5147-4a59-ad48-67f852154b8c" providerId="ADAL" clId="{FF3DBFC6-FBB8-4F32-B168-32A603291CFD}" dt="2026-01-20T17:14:45.937" v="2072" actId="478"/>
          <ac:picMkLst>
            <pc:docMk/>
            <pc:sldMk cId="4018076686" sldId="339"/>
            <ac:picMk id="7" creationId="{1083FE0C-4F1F-DE3A-CEFB-A023F1C391CF}"/>
          </ac:picMkLst>
        </pc:picChg>
        <pc:picChg chg="add del mod">
          <ac:chgData name="Claire Long" userId="f02ddeee-5147-4a59-ad48-67f852154b8c" providerId="ADAL" clId="{FF3DBFC6-FBB8-4F32-B168-32A603291CFD}" dt="2026-01-20T17:14:44.113" v="2071" actId="478"/>
          <ac:picMkLst>
            <pc:docMk/>
            <pc:sldMk cId="4018076686" sldId="339"/>
            <ac:picMk id="9" creationId="{520AFFF3-569F-CF19-CB81-FED56742DCE0}"/>
          </ac:picMkLst>
        </pc:picChg>
        <pc:picChg chg="add mod">
          <ac:chgData name="Claire Long" userId="f02ddeee-5147-4a59-ad48-67f852154b8c" providerId="ADAL" clId="{FF3DBFC6-FBB8-4F32-B168-32A603291CFD}" dt="2026-01-20T17:11:31.809" v="1975"/>
          <ac:picMkLst>
            <pc:docMk/>
            <pc:sldMk cId="4018076686" sldId="339"/>
            <ac:picMk id="11" creationId="{5177D08F-8577-8C09-CD7E-E66E08FAB4D0}"/>
          </ac:picMkLst>
        </pc:picChg>
        <pc:picChg chg="add del mod">
          <ac:chgData name="Claire Long" userId="f02ddeee-5147-4a59-ad48-67f852154b8c" providerId="ADAL" clId="{FF3DBFC6-FBB8-4F32-B168-32A603291CFD}" dt="2026-01-20T17:14:42.231" v="2070" actId="478"/>
          <ac:picMkLst>
            <pc:docMk/>
            <pc:sldMk cId="4018076686" sldId="339"/>
            <ac:picMk id="13" creationId="{23B3B574-7D5A-DE68-8078-36B4304F452A}"/>
          </ac:picMkLst>
        </pc:picChg>
        <pc:picChg chg="add mod">
          <ac:chgData name="Claire Long" userId="f02ddeee-5147-4a59-ad48-67f852154b8c" providerId="ADAL" clId="{FF3DBFC6-FBB8-4F32-B168-32A603291CFD}" dt="2026-01-20T17:11:44.643" v="1978" actId="571"/>
          <ac:picMkLst>
            <pc:docMk/>
            <pc:sldMk cId="4018076686" sldId="339"/>
            <ac:picMk id="14" creationId="{3C82AD77-3DF3-1D63-10EC-C351D8698896}"/>
          </ac:picMkLst>
        </pc:picChg>
      </pc:sldChg>
      <pc:sldChg chg="delSp new del mod">
        <pc:chgData name="Claire Long" userId="f02ddeee-5147-4a59-ad48-67f852154b8c" providerId="ADAL" clId="{FF3DBFC6-FBB8-4F32-B168-32A603291CFD}" dt="2026-01-20T17:11:56.972" v="1981" actId="47"/>
        <pc:sldMkLst>
          <pc:docMk/>
          <pc:sldMk cId="1111152934" sldId="340"/>
        </pc:sldMkLst>
        <pc:spChg chg="del">
          <ac:chgData name="Claire Long" userId="f02ddeee-5147-4a59-ad48-67f852154b8c" providerId="ADAL" clId="{FF3DBFC6-FBB8-4F32-B168-32A603291CFD}" dt="2026-01-20T17:11:52.561" v="1980" actId="478"/>
          <ac:spMkLst>
            <pc:docMk/>
            <pc:sldMk cId="1111152934" sldId="340"/>
            <ac:spMk id="2" creationId="{54D121D9-B9DB-54ED-8705-35E5C7536573}"/>
          </ac:spMkLst>
        </pc:spChg>
      </pc:sldChg>
      <pc:sldChg chg="addSp delSp modSp new mod">
        <pc:chgData name="Claire Long" userId="f02ddeee-5147-4a59-ad48-67f852154b8c" providerId="ADAL" clId="{FF3DBFC6-FBB8-4F32-B168-32A603291CFD}" dt="2026-01-20T17:16:16.707" v="2085" actId="14100"/>
        <pc:sldMkLst>
          <pc:docMk/>
          <pc:sldMk cId="1520519369" sldId="340"/>
        </pc:sldMkLst>
        <pc:spChg chg="mod">
          <ac:chgData name="Claire Long" userId="f02ddeee-5147-4a59-ad48-67f852154b8c" providerId="ADAL" clId="{FF3DBFC6-FBB8-4F32-B168-32A603291CFD}" dt="2026-01-20T17:12:09.190" v="2004" actId="20577"/>
          <ac:spMkLst>
            <pc:docMk/>
            <pc:sldMk cId="1520519369" sldId="340"/>
            <ac:spMk id="2" creationId="{84CFA9D4-5522-1FD8-62BC-83BB80C9B5BD}"/>
          </ac:spMkLst>
        </pc:spChg>
        <pc:spChg chg="del">
          <ac:chgData name="Claire Long" userId="f02ddeee-5147-4a59-ad48-67f852154b8c" providerId="ADAL" clId="{FF3DBFC6-FBB8-4F32-B168-32A603291CFD}" dt="2026-01-20T17:12:22.276" v="2005"/>
          <ac:spMkLst>
            <pc:docMk/>
            <pc:sldMk cId="1520519369" sldId="340"/>
            <ac:spMk id="3" creationId="{6B751D8B-241C-E015-5FE3-470A6D454F41}"/>
          </ac:spMkLst>
        </pc:spChg>
        <pc:spChg chg="add del mod">
          <ac:chgData name="Claire Long" userId="f02ddeee-5147-4a59-ad48-67f852154b8c" providerId="ADAL" clId="{FF3DBFC6-FBB8-4F32-B168-32A603291CFD}" dt="2026-01-20T17:16:10.174" v="2084" actId="478"/>
          <ac:spMkLst>
            <pc:docMk/>
            <pc:sldMk cId="1520519369" sldId="340"/>
            <ac:spMk id="15" creationId="{D57406CD-D81B-E852-ABDC-ABECDE653AAA}"/>
          </ac:spMkLst>
        </pc:spChg>
        <pc:picChg chg="add del mod">
          <ac:chgData name="Claire Long" userId="f02ddeee-5147-4a59-ad48-67f852154b8c" providerId="ADAL" clId="{FF3DBFC6-FBB8-4F32-B168-32A603291CFD}" dt="2026-01-20T17:15:32.333" v="2077" actId="478"/>
          <ac:picMkLst>
            <pc:docMk/>
            <pc:sldMk cId="1520519369" sldId="340"/>
            <ac:picMk id="5" creationId="{487E7350-CB5E-DC5C-2414-9448654C17DA}"/>
          </ac:picMkLst>
        </pc:picChg>
        <pc:picChg chg="add del mod">
          <ac:chgData name="Claire Long" userId="f02ddeee-5147-4a59-ad48-67f852154b8c" providerId="ADAL" clId="{FF3DBFC6-FBB8-4F32-B168-32A603291CFD}" dt="2026-01-20T17:14:59.372" v="2073" actId="478"/>
          <ac:picMkLst>
            <pc:docMk/>
            <pc:sldMk cId="1520519369" sldId="340"/>
            <ac:picMk id="7" creationId="{89C3E9A9-43EB-78F4-4C0D-6E5524CF2959}"/>
          </ac:picMkLst>
        </pc:picChg>
        <pc:picChg chg="add del mod">
          <ac:chgData name="Claire Long" userId="f02ddeee-5147-4a59-ad48-67f852154b8c" providerId="ADAL" clId="{FF3DBFC6-FBB8-4F32-B168-32A603291CFD}" dt="2026-01-20T17:14:04.573" v="2062" actId="478"/>
          <ac:picMkLst>
            <pc:docMk/>
            <pc:sldMk cId="1520519369" sldId="340"/>
            <ac:picMk id="9" creationId="{9CC5EB17-9B5D-B20C-F61A-A0F13142996C}"/>
          </ac:picMkLst>
        </pc:picChg>
        <pc:picChg chg="add mod">
          <ac:chgData name="Claire Long" userId="f02ddeee-5147-4a59-ad48-67f852154b8c" providerId="ADAL" clId="{FF3DBFC6-FBB8-4F32-B168-32A603291CFD}" dt="2026-01-20T17:16:16.707" v="2085" actId="14100"/>
          <ac:picMkLst>
            <pc:docMk/>
            <pc:sldMk cId="1520519369" sldId="340"/>
            <ac:picMk id="11" creationId="{B5850E3A-DA1F-4519-2A0E-B0D13F535681}"/>
          </ac:picMkLst>
        </pc:picChg>
        <pc:picChg chg="add del mod">
          <ac:chgData name="Claire Long" userId="f02ddeee-5147-4a59-ad48-67f852154b8c" providerId="ADAL" clId="{FF3DBFC6-FBB8-4F32-B168-32A603291CFD}" dt="2026-01-20T17:14:02.132" v="2061" actId="478"/>
          <ac:picMkLst>
            <pc:docMk/>
            <pc:sldMk cId="1520519369" sldId="340"/>
            <ac:picMk id="13" creationId="{F6DC65E7-EC19-1F18-157F-5EE6D24A0626}"/>
          </ac:picMkLst>
        </pc:picChg>
      </pc:sldChg>
      <pc:sldChg chg="addSp delSp modSp new mod">
        <pc:chgData name="Claire Long" userId="f02ddeee-5147-4a59-ad48-67f852154b8c" providerId="ADAL" clId="{FF3DBFC6-FBB8-4F32-B168-32A603291CFD}" dt="2026-01-20T17:15:24.128" v="2076" actId="1076"/>
        <pc:sldMkLst>
          <pc:docMk/>
          <pc:sldMk cId="3710368769" sldId="341"/>
        </pc:sldMkLst>
        <pc:spChg chg="mod">
          <ac:chgData name="Claire Long" userId="f02ddeee-5147-4a59-ad48-67f852154b8c" providerId="ADAL" clId="{FF3DBFC6-FBB8-4F32-B168-32A603291CFD}" dt="2026-01-20T17:12:44.264" v="2050" actId="20577"/>
          <ac:spMkLst>
            <pc:docMk/>
            <pc:sldMk cId="3710368769" sldId="341"/>
            <ac:spMk id="2" creationId="{A9142C57-098F-BF51-CD87-401158703D6F}"/>
          </ac:spMkLst>
        </pc:spChg>
        <pc:spChg chg="del">
          <ac:chgData name="Claire Long" userId="f02ddeee-5147-4a59-ad48-67f852154b8c" providerId="ADAL" clId="{FF3DBFC6-FBB8-4F32-B168-32A603291CFD}" dt="2026-01-20T17:13:01.923" v="2051"/>
          <ac:spMkLst>
            <pc:docMk/>
            <pc:sldMk cId="3710368769" sldId="341"/>
            <ac:spMk id="3" creationId="{84B63C9A-8F57-9573-C8CE-D0D8118CFE03}"/>
          </ac:spMkLst>
        </pc:spChg>
        <pc:picChg chg="add mod">
          <ac:chgData name="Claire Long" userId="f02ddeee-5147-4a59-ad48-67f852154b8c" providerId="ADAL" clId="{FF3DBFC6-FBB8-4F32-B168-32A603291CFD}" dt="2026-01-20T17:14:35.622" v="2069" actId="14100"/>
          <ac:picMkLst>
            <pc:docMk/>
            <pc:sldMk cId="3710368769" sldId="341"/>
            <ac:picMk id="4" creationId="{F24FF18E-7A9B-E56F-19F0-11FD87D1B878}"/>
          </ac:picMkLst>
        </pc:picChg>
        <pc:picChg chg="add mod">
          <ac:chgData name="Claire Long" userId="f02ddeee-5147-4a59-ad48-67f852154b8c" providerId="ADAL" clId="{FF3DBFC6-FBB8-4F32-B168-32A603291CFD}" dt="2026-01-20T17:13:56.627" v="2060" actId="14100"/>
          <ac:picMkLst>
            <pc:docMk/>
            <pc:sldMk cId="3710368769" sldId="341"/>
            <ac:picMk id="5" creationId="{17DAA06F-93C1-F6D7-085E-D1C4FC824D3F}"/>
          </ac:picMkLst>
        </pc:picChg>
        <pc:picChg chg="add mod">
          <ac:chgData name="Claire Long" userId="f02ddeee-5147-4a59-ad48-67f852154b8c" providerId="ADAL" clId="{FF3DBFC6-FBB8-4F32-B168-32A603291CFD}" dt="2026-01-20T17:14:30.843" v="2068" actId="1076"/>
          <ac:picMkLst>
            <pc:docMk/>
            <pc:sldMk cId="3710368769" sldId="341"/>
            <ac:picMk id="6" creationId="{E3F7521D-3381-D11E-9E74-099058B221F6}"/>
          </ac:picMkLst>
        </pc:picChg>
        <pc:picChg chg="add mod">
          <ac:chgData name="Claire Long" userId="f02ddeee-5147-4a59-ad48-67f852154b8c" providerId="ADAL" clId="{FF3DBFC6-FBB8-4F32-B168-32A603291CFD}" dt="2026-01-20T17:15:24.128" v="2076" actId="1076"/>
          <ac:picMkLst>
            <pc:docMk/>
            <pc:sldMk cId="3710368769" sldId="341"/>
            <ac:picMk id="7" creationId="{2E8CD515-D407-F16B-7AB2-3F867C81ED04}"/>
          </ac:picMkLst>
        </pc:picChg>
      </pc:sldChg>
      <pc:sldChg chg="addSp delSp modSp new mod">
        <pc:chgData name="Claire Long" userId="f02ddeee-5147-4a59-ad48-67f852154b8c" providerId="ADAL" clId="{FF3DBFC6-FBB8-4F32-B168-32A603291CFD}" dt="2026-01-20T17:18:35.416" v="2132" actId="20577"/>
        <pc:sldMkLst>
          <pc:docMk/>
          <pc:sldMk cId="1356553285" sldId="342"/>
        </pc:sldMkLst>
        <pc:spChg chg="mod">
          <ac:chgData name="Claire Long" userId="f02ddeee-5147-4a59-ad48-67f852154b8c" providerId="ADAL" clId="{FF3DBFC6-FBB8-4F32-B168-32A603291CFD}" dt="2026-01-20T17:18:35.416" v="2132" actId="20577"/>
          <ac:spMkLst>
            <pc:docMk/>
            <pc:sldMk cId="1356553285" sldId="342"/>
            <ac:spMk id="2" creationId="{E67C66CB-CCD7-4CF6-ECAE-DD138E6C0011}"/>
          </ac:spMkLst>
        </pc:spChg>
        <pc:spChg chg="del">
          <ac:chgData name="Claire Long" userId="f02ddeee-5147-4a59-ad48-67f852154b8c" providerId="ADAL" clId="{FF3DBFC6-FBB8-4F32-B168-32A603291CFD}" dt="2026-01-20T17:17:43.719" v="2087"/>
          <ac:spMkLst>
            <pc:docMk/>
            <pc:sldMk cId="1356553285" sldId="342"/>
            <ac:spMk id="3" creationId="{514E4FF9-BA7F-B90E-74E2-6694A02230C4}"/>
          </ac:spMkLst>
        </pc:spChg>
        <pc:picChg chg="add mod">
          <ac:chgData name="Claire Long" userId="f02ddeee-5147-4a59-ad48-67f852154b8c" providerId="ADAL" clId="{FF3DBFC6-FBB8-4F32-B168-32A603291CFD}" dt="2026-01-20T17:18:14.928" v="2096" actId="14100"/>
          <ac:picMkLst>
            <pc:docMk/>
            <pc:sldMk cId="1356553285" sldId="342"/>
            <ac:picMk id="5" creationId="{5981D293-EF73-256D-FCFD-24352C61421D}"/>
          </ac:picMkLst>
        </pc:picChg>
        <pc:picChg chg="add mod">
          <ac:chgData name="Claire Long" userId="f02ddeee-5147-4a59-ad48-67f852154b8c" providerId="ADAL" clId="{FF3DBFC6-FBB8-4F32-B168-32A603291CFD}" dt="2026-01-20T17:18:17.173" v="2097" actId="14100"/>
          <ac:picMkLst>
            <pc:docMk/>
            <pc:sldMk cId="1356553285" sldId="342"/>
            <ac:picMk id="7" creationId="{DD3F4025-E053-8B7F-E5E5-54D0A2E06449}"/>
          </ac:picMkLst>
        </pc:picChg>
        <pc:picChg chg="add del mod">
          <ac:chgData name="Claire Long" userId="f02ddeee-5147-4a59-ad48-67f852154b8c" providerId="ADAL" clId="{FF3DBFC6-FBB8-4F32-B168-32A603291CFD}" dt="2026-01-20T17:17:57.466" v="2091" actId="478"/>
          <ac:picMkLst>
            <pc:docMk/>
            <pc:sldMk cId="1356553285" sldId="342"/>
            <ac:picMk id="9" creationId="{D6FD5DA8-FA12-B3E9-A4E1-06BB7F3CE377}"/>
          </ac:picMkLst>
        </pc:picChg>
        <pc:picChg chg="add mod">
          <ac:chgData name="Claire Long" userId="f02ddeee-5147-4a59-ad48-67f852154b8c" providerId="ADAL" clId="{FF3DBFC6-FBB8-4F32-B168-32A603291CFD}" dt="2026-01-20T17:18:24.782" v="2100" actId="14100"/>
          <ac:picMkLst>
            <pc:docMk/>
            <pc:sldMk cId="1356553285" sldId="342"/>
            <ac:picMk id="11" creationId="{8914E572-3F98-E460-EC66-065673F509A4}"/>
          </ac:picMkLst>
        </pc:picChg>
      </pc:sldChg>
      <pc:sldChg chg="addSp delSp modSp new mod">
        <pc:chgData name="Claire Long" userId="f02ddeee-5147-4a59-ad48-67f852154b8c" providerId="ADAL" clId="{FF3DBFC6-FBB8-4F32-B168-32A603291CFD}" dt="2026-01-20T17:31:45.273" v="2364" actId="478"/>
        <pc:sldMkLst>
          <pc:docMk/>
          <pc:sldMk cId="1599828922" sldId="343"/>
        </pc:sldMkLst>
        <pc:spChg chg="mod">
          <ac:chgData name="Claire Long" userId="f02ddeee-5147-4a59-ad48-67f852154b8c" providerId="ADAL" clId="{FF3DBFC6-FBB8-4F32-B168-32A603291CFD}" dt="2026-01-20T17:30:18.033" v="2359" actId="20577"/>
          <ac:spMkLst>
            <pc:docMk/>
            <pc:sldMk cId="1599828922" sldId="343"/>
            <ac:spMk id="2" creationId="{14416E48-6280-3241-838C-80FFE65D5F03}"/>
          </ac:spMkLst>
        </pc:spChg>
        <pc:spChg chg="del">
          <ac:chgData name="Claire Long" userId="f02ddeee-5147-4a59-ad48-67f852154b8c" providerId="ADAL" clId="{FF3DBFC6-FBB8-4F32-B168-32A603291CFD}" dt="2026-01-20T17:20:02.131" v="2134"/>
          <ac:spMkLst>
            <pc:docMk/>
            <pc:sldMk cId="1599828922" sldId="343"/>
            <ac:spMk id="3" creationId="{239A14BF-933E-BD86-8258-9FC862AAD54E}"/>
          </ac:spMkLst>
        </pc:spChg>
        <pc:spChg chg="add del mod">
          <ac:chgData name="Claire Long" userId="f02ddeee-5147-4a59-ad48-67f852154b8c" providerId="ADAL" clId="{FF3DBFC6-FBB8-4F32-B168-32A603291CFD}" dt="2026-01-20T17:28:33.652" v="2335"/>
          <ac:spMkLst>
            <pc:docMk/>
            <pc:sldMk cId="1599828922" sldId="343"/>
            <ac:spMk id="15" creationId="{5A964C73-1F70-3076-A0B6-0FE1115806E4}"/>
          </ac:spMkLst>
        </pc:spChg>
        <pc:spChg chg="add del mod">
          <ac:chgData name="Claire Long" userId="f02ddeee-5147-4a59-ad48-67f852154b8c" providerId="ADAL" clId="{FF3DBFC6-FBB8-4F32-B168-32A603291CFD}" dt="2026-01-20T17:31:45.273" v="2364" actId="478"/>
          <ac:spMkLst>
            <pc:docMk/>
            <pc:sldMk cId="1599828922" sldId="343"/>
            <ac:spMk id="25" creationId="{565DBF19-9128-5917-BD1B-93EC85E89375}"/>
          </ac:spMkLst>
        </pc:spChg>
        <pc:picChg chg="add del mod">
          <ac:chgData name="Claire Long" userId="f02ddeee-5147-4a59-ad48-67f852154b8c" providerId="ADAL" clId="{FF3DBFC6-FBB8-4F32-B168-32A603291CFD}" dt="2026-01-20T17:28:26.090" v="2333" actId="478"/>
          <ac:picMkLst>
            <pc:docMk/>
            <pc:sldMk cId="1599828922" sldId="343"/>
            <ac:picMk id="5" creationId="{D293F50B-2544-DC60-5F81-F365CD92BAC0}"/>
          </ac:picMkLst>
        </pc:picChg>
        <pc:picChg chg="add del mod">
          <ac:chgData name="Claire Long" userId="f02ddeee-5147-4a59-ad48-67f852154b8c" providerId="ADAL" clId="{FF3DBFC6-FBB8-4F32-B168-32A603291CFD}" dt="2026-01-20T17:21:29.219" v="2147" actId="478"/>
          <ac:picMkLst>
            <pc:docMk/>
            <pc:sldMk cId="1599828922" sldId="343"/>
            <ac:picMk id="7" creationId="{02FF84F8-24DE-9CB0-7F13-F39868FC63A4}"/>
          </ac:picMkLst>
        </pc:picChg>
        <pc:picChg chg="add del mod">
          <ac:chgData name="Claire Long" userId="f02ddeee-5147-4a59-ad48-67f852154b8c" providerId="ADAL" clId="{FF3DBFC6-FBB8-4F32-B168-32A603291CFD}" dt="2026-01-20T17:21:05.980" v="2142" actId="478"/>
          <ac:picMkLst>
            <pc:docMk/>
            <pc:sldMk cId="1599828922" sldId="343"/>
            <ac:picMk id="9" creationId="{6E11EA0D-B9F3-3B2E-3C20-DF5902104E2F}"/>
          </ac:picMkLst>
        </pc:picChg>
        <pc:picChg chg="add mod">
          <ac:chgData name="Claire Long" userId="f02ddeee-5147-4a59-ad48-67f852154b8c" providerId="ADAL" clId="{FF3DBFC6-FBB8-4F32-B168-32A603291CFD}" dt="2026-01-20T17:30:56.772" v="2362" actId="14100"/>
          <ac:picMkLst>
            <pc:docMk/>
            <pc:sldMk cId="1599828922" sldId="343"/>
            <ac:picMk id="11" creationId="{86F65C83-868C-D0B0-D797-59D670BCEA2A}"/>
          </ac:picMkLst>
        </pc:picChg>
        <pc:picChg chg="add mod">
          <ac:chgData name="Claire Long" userId="f02ddeee-5147-4a59-ad48-67f852154b8c" providerId="ADAL" clId="{FF3DBFC6-FBB8-4F32-B168-32A603291CFD}" dt="2026-01-20T17:30:47.747" v="2361" actId="14100"/>
          <ac:picMkLst>
            <pc:docMk/>
            <pc:sldMk cId="1599828922" sldId="343"/>
            <ac:picMk id="13" creationId="{C122917A-BC5B-4BEF-70AF-67A1AB0C5D76}"/>
          </ac:picMkLst>
        </pc:picChg>
        <pc:picChg chg="add del mod">
          <ac:chgData name="Claire Long" userId="f02ddeee-5147-4a59-ad48-67f852154b8c" providerId="ADAL" clId="{FF3DBFC6-FBB8-4F32-B168-32A603291CFD}" dt="2026-01-20T17:29:35.487" v="2344" actId="478"/>
          <ac:picMkLst>
            <pc:docMk/>
            <pc:sldMk cId="1599828922" sldId="343"/>
            <ac:picMk id="17" creationId="{3C52ECF2-2BE4-1886-DF78-D55251DC6433}"/>
          </ac:picMkLst>
        </pc:picChg>
        <pc:picChg chg="add del mod">
          <ac:chgData name="Claire Long" userId="f02ddeee-5147-4a59-ad48-67f852154b8c" providerId="ADAL" clId="{FF3DBFC6-FBB8-4F32-B168-32A603291CFD}" dt="2026-01-20T17:29:33.323" v="2343" actId="478"/>
          <ac:picMkLst>
            <pc:docMk/>
            <pc:sldMk cId="1599828922" sldId="343"/>
            <ac:picMk id="19" creationId="{D63AAA85-C2B5-5328-1284-A44AFE1B2CB4}"/>
          </ac:picMkLst>
        </pc:picChg>
        <pc:picChg chg="add del mod">
          <ac:chgData name="Claire Long" userId="f02ddeee-5147-4a59-ad48-67f852154b8c" providerId="ADAL" clId="{FF3DBFC6-FBB8-4F32-B168-32A603291CFD}" dt="2026-01-20T17:28:38.277" v="2337" actId="478"/>
          <ac:picMkLst>
            <pc:docMk/>
            <pc:sldMk cId="1599828922" sldId="343"/>
            <ac:picMk id="21" creationId="{87E3479E-3DF2-421A-FD5D-7442379924E4}"/>
          </ac:picMkLst>
        </pc:picChg>
        <pc:picChg chg="add del mod">
          <ac:chgData name="Claire Long" userId="f02ddeee-5147-4a59-ad48-67f852154b8c" providerId="ADAL" clId="{FF3DBFC6-FBB8-4F32-B168-32A603291CFD}" dt="2026-01-20T17:28:36.491" v="2336" actId="478"/>
          <ac:picMkLst>
            <pc:docMk/>
            <pc:sldMk cId="1599828922" sldId="343"/>
            <ac:picMk id="23" creationId="{3605783D-8508-07DD-A134-AC8720992B29}"/>
          </ac:picMkLst>
        </pc:picChg>
      </pc:sldChg>
      <pc:sldChg chg="addSp delSp modSp new mod">
        <pc:chgData name="Claire Long" userId="f02ddeee-5147-4a59-ad48-67f852154b8c" providerId="ADAL" clId="{FF3DBFC6-FBB8-4F32-B168-32A603291CFD}" dt="2026-01-20T17:27:59.434" v="2332" actId="14100"/>
        <pc:sldMkLst>
          <pc:docMk/>
          <pc:sldMk cId="2915624308" sldId="344"/>
        </pc:sldMkLst>
        <pc:spChg chg="mod">
          <ac:chgData name="Claire Long" userId="f02ddeee-5147-4a59-ad48-67f852154b8c" providerId="ADAL" clId="{FF3DBFC6-FBB8-4F32-B168-32A603291CFD}" dt="2026-01-20T17:23:37.268" v="2289" actId="20577"/>
          <ac:spMkLst>
            <pc:docMk/>
            <pc:sldMk cId="2915624308" sldId="344"/>
            <ac:spMk id="2" creationId="{4569BFA4-0460-F1A1-D549-DC1555DE9ECB}"/>
          </ac:spMkLst>
        </pc:spChg>
        <pc:spChg chg="del">
          <ac:chgData name="Claire Long" userId="f02ddeee-5147-4a59-ad48-67f852154b8c" providerId="ADAL" clId="{FF3DBFC6-FBB8-4F32-B168-32A603291CFD}" dt="2026-01-20T17:20:47.336" v="2140"/>
          <ac:spMkLst>
            <pc:docMk/>
            <pc:sldMk cId="2915624308" sldId="344"/>
            <ac:spMk id="3" creationId="{1509C837-C754-24C8-6379-2121770B6B64}"/>
          </ac:spMkLst>
        </pc:spChg>
        <pc:picChg chg="add mod">
          <ac:chgData name="Claire Long" userId="f02ddeee-5147-4a59-ad48-67f852154b8c" providerId="ADAL" clId="{FF3DBFC6-FBB8-4F32-B168-32A603291CFD}" dt="2026-01-20T17:27:56.527" v="2331" actId="14100"/>
          <ac:picMkLst>
            <pc:docMk/>
            <pc:sldMk cId="2915624308" sldId="344"/>
            <ac:picMk id="4" creationId="{B36258DD-B0F9-0A88-839B-F615769AB85B}"/>
          </ac:picMkLst>
        </pc:picChg>
        <pc:picChg chg="add mod">
          <ac:chgData name="Claire Long" userId="f02ddeee-5147-4a59-ad48-67f852154b8c" providerId="ADAL" clId="{FF3DBFC6-FBB8-4F32-B168-32A603291CFD}" dt="2026-01-20T17:27:53.374" v="2330" actId="1076"/>
          <ac:picMkLst>
            <pc:docMk/>
            <pc:sldMk cId="2915624308" sldId="344"/>
            <ac:picMk id="5" creationId="{6132A237-3081-A3AC-F65B-53AE5F04C519}"/>
          </ac:picMkLst>
        </pc:picChg>
        <pc:picChg chg="add mod">
          <ac:chgData name="Claire Long" userId="f02ddeee-5147-4a59-ad48-67f852154b8c" providerId="ADAL" clId="{FF3DBFC6-FBB8-4F32-B168-32A603291CFD}" dt="2026-01-20T17:27:59.434" v="2332" actId="14100"/>
          <ac:picMkLst>
            <pc:docMk/>
            <pc:sldMk cId="2915624308" sldId="344"/>
            <ac:picMk id="7" creationId="{0E8AA8C4-E3FF-3F43-86C4-08D9D30A6D8D}"/>
          </ac:picMkLst>
        </pc:picChg>
        <pc:picChg chg="add del mod">
          <ac:chgData name="Claire Long" userId="f02ddeee-5147-4a59-ad48-67f852154b8c" providerId="ADAL" clId="{FF3DBFC6-FBB8-4F32-B168-32A603291CFD}" dt="2026-01-20T17:26:02.254" v="2328" actId="478"/>
          <ac:picMkLst>
            <pc:docMk/>
            <pc:sldMk cId="2915624308" sldId="344"/>
            <ac:picMk id="9" creationId="{713FF316-857F-284D-A304-35559C95A5BA}"/>
          </ac:picMkLst>
        </pc:picChg>
        <pc:picChg chg="add del mod">
          <ac:chgData name="Claire Long" userId="f02ddeee-5147-4a59-ad48-67f852154b8c" providerId="ADAL" clId="{FF3DBFC6-FBB8-4F32-B168-32A603291CFD}" dt="2026-01-20T17:25:51.931" v="2323" actId="478"/>
          <ac:picMkLst>
            <pc:docMk/>
            <pc:sldMk cId="2915624308" sldId="344"/>
            <ac:picMk id="11" creationId="{B038B2CE-38E9-B5B6-6B55-525292CF1988}"/>
          </ac:picMkLst>
        </pc:picChg>
        <pc:picChg chg="add del mod">
          <ac:chgData name="Claire Long" userId="f02ddeee-5147-4a59-ad48-67f852154b8c" providerId="ADAL" clId="{FF3DBFC6-FBB8-4F32-B168-32A603291CFD}" dt="2026-01-20T17:25:49.957" v="2322" actId="478"/>
          <ac:picMkLst>
            <pc:docMk/>
            <pc:sldMk cId="2915624308" sldId="344"/>
            <ac:picMk id="13" creationId="{BE39C219-0CF4-E202-A8CA-8A600C78752A}"/>
          </ac:picMkLst>
        </pc:picChg>
      </pc:sldChg>
      <pc:sldChg chg="addSp delSp modSp new mod modTransition">
        <pc:chgData name="Claire Long" userId="f02ddeee-5147-4a59-ad48-67f852154b8c" providerId="ADAL" clId="{FF3DBFC6-FBB8-4F32-B168-32A603291CFD}" dt="2026-01-20T17:36:29.481" v="2371"/>
        <pc:sldMkLst>
          <pc:docMk/>
          <pc:sldMk cId="1993980076" sldId="345"/>
        </pc:sldMkLst>
        <pc:spChg chg="mod">
          <ac:chgData name="Claire Long" userId="f02ddeee-5147-4a59-ad48-67f852154b8c" providerId="ADAL" clId="{FF3DBFC6-FBB8-4F32-B168-32A603291CFD}" dt="2026-01-20T17:23:01.648" v="2226" actId="20577"/>
          <ac:spMkLst>
            <pc:docMk/>
            <pc:sldMk cId="1993980076" sldId="345"/>
            <ac:spMk id="2" creationId="{8D95B143-7068-4DFB-839A-7DA0AFB6B84A}"/>
          </ac:spMkLst>
        </pc:spChg>
        <pc:spChg chg="del">
          <ac:chgData name="Claire Long" userId="f02ddeee-5147-4a59-ad48-67f852154b8c" providerId="ADAL" clId="{FF3DBFC6-FBB8-4F32-B168-32A603291CFD}" dt="2026-01-20T17:22:01.078" v="2153"/>
          <ac:spMkLst>
            <pc:docMk/>
            <pc:sldMk cId="1993980076" sldId="345"/>
            <ac:spMk id="3" creationId="{317F62BF-6B7C-D342-BEE4-B1D21E19A463}"/>
          </ac:spMkLst>
        </pc:spChg>
        <pc:spChg chg="add del mod">
          <ac:chgData name="Claire Long" userId="f02ddeee-5147-4a59-ad48-67f852154b8c" providerId="ADAL" clId="{FF3DBFC6-FBB8-4F32-B168-32A603291CFD}" dt="2026-01-20T17:22:15.034" v="2155"/>
          <ac:spMkLst>
            <pc:docMk/>
            <pc:sldMk cId="1993980076" sldId="345"/>
            <ac:spMk id="6" creationId="{932B0DD3-9272-4DAB-0B02-E56922322CDE}"/>
          </ac:spMkLst>
        </pc:spChg>
        <pc:picChg chg="add del mod">
          <ac:chgData name="Claire Long" userId="f02ddeee-5147-4a59-ad48-67f852154b8c" providerId="ADAL" clId="{FF3DBFC6-FBB8-4F32-B168-32A603291CFD}" dt="2026-01-20T17:22:02.262" v="2154" actId="478"/>
          <ac:picMkLst>
            <pc:docMk/>
            <pc:sldMk cId="1993980076" sldId="345"/>
            <ac:picMk id="4" creationId="{7D022995-DECE-BBAB-E5CA-FBE7ADE1AA4F}"/>
          </ac:picMkLst>
        </pc:picChg>
        <pc:picChg chg="add mod">
          <ac:chgData name="Claire Long" userId="f02ddeee-5147-4a59-ad48-67f852154b8c" providerId="ADAL" clId="{FF3DBFC6-FBB8-4F32-B168-32A603291CFD}" dt="2026-01-20T17:22:18.724" v="2157" actId="14100"/>
          <ac:picMkLst>
            <pc:docMk/>
            <pc:sldMk cId="1993980076" sldId="345"/>
            <ac:picMk id="7" creationId="{35B98B77-33C4-0529-63D4-00DCB37DDC23}"/>
          </ac:picMkLst>
        </pc:picChg>
      </pc:sldChg>
      <pc:sldChg chg="addSp delSp modSp new del mod">
        <pc:chgData name="Claire Long" userId="f02ddeee-5147-4a59-ad48-67f852154b8c" providerId="ADAL" clId="{FF3DBFC6-FBB8-4F32-B168-32A603291CFD}" dt="2026-01-20T17:21:50.402" v="2151" actId="47"/>
        <pc:sldMkLst>
          <pc:docMk/>
          <pc:sldMk cId="2169218893" sldId="345"/>
        </pc:sldMkLst>
        <pc:spChg chg="del">
          <ac:chgData name="Claire Long" userId="f02ddeee-5147-4a59-ad48-67f852154b8c" providerId="ADAL" clId="{FF3DBFC6-FBB8-4F32-B168-32A603291CFD}" dt="2026-01-20T17:21:41.020" v="2149"/>
          <ac:spMkLst>
            <pc:docMk/>
            <pc:sldMk cId="2169218893" sldId="345"/>
            <ac:spMk id="3" creationId="{F3CD55D8-BFF4-A0BA-FA22-9B9E407FFD74}"/>
          </ac:spMkLst>
        </pc:spChg>
        <pc:picChg chg="add mod">
          <ac:chgData name="Claire Long" userId="f02ddeee-5147-4a59-ad48-67f852154b8c" providerId="ADAL" clId="{FF3DBFC6-FBB8-4F32-B168-32A603291CFD}" dt="2026-01-20T17:21:46.070" v="2150" actId="1076"/>
          <ac:picMkLst>
            <pc:docMk/>
            <pc:sldMk cId="2169218893" sldId="345"/>
            <ac:picMk id="4" creationId="{A4EE4D09-45C3-F0B6-F1E8-588B7FAE5212}"/>
          </ac:picMkLst>
        </pc:picChg>
      </pc:sldChg>
      <pc:sldChg chg="addSp delSp modSp new mod">
        <pc:chgData name="Claire Long" userId="f02ddeee-5147-4a59-ad48-67f852154b8c" providerId="ADAL" clId="{FF3DBFC6-FBB8-4F32-B168-32A603291CFD}" dt="2026-01-20T17:37:54.076" v="2388" actId="14100"/>
        <pc:sldMkLst>
          <pc:docMk/>
          <pc:sldMk cId="2393176766" sldId="346"/>
        </pc:sldMkLst>
        <pc:spChg chg="mod">
          <ac:chgData name="Claire Long" userId="f02ddeee-5147-4a59-ad48-67f852154b8c" providerId="ADAL" clId="{FF3DBFC6-FBB8-4F32-B168-32A603291CFD}" dt="2026-01-20T17:25:19.587" v="2313" actId="20577"/>
          <ac:spMkLst>
            <pc:docMk/>
            <pc:sldMk cId="2393176766" sldId="346"/>
            <ac:spMk id="2" creationId="{94341EF2-5AF2-207A-53D0-DAFB4C45465A}"/>
          </ac:spMkLst>
        </pc:spChg>
        <pc:spChg chg="del">
          <ac:chgData name="Claire Long" userId="f02ddeee-5147-4a59-ad48-67f852154b8c" providerId="ADAL" clId="{FF3DBFC6-FBB8-4F32-B168-32A603291CFD}" dt="2026-01-20T17:25:25.693" v="2314"/>
          <ac:spMkLst>
            <pc:docMk/>
            <pc:sldMk cId="2393176766" sldId="346"/>
            <ac:spMk id="3" creationId="{B18D7146-11C9-B957-1954-8934B9380F2B}"/>
          </ac:spMkLst>
        </pc:spChg>
        <pc:spChg chg="add del mod">
          <ac:chgData name="Claire Long" userId="f02ddeee-5147-4a59-ad48-67f852154b8c" providerId="ADAL" clId="{FF3DBFC6-FBB8-4F32-B168-32A603291CFD}" dt="2026-01-20T17:34:19.191" v="2368" actId="34307"/>
          <ac:spMkLst>
            <pc:docMk/>
            <pc:sldMk cId="2393176766" sldId="346"/>
            <ac:spMk id="13" creationId="{50671B6A-461F-9629-8CA7-5DB419D9DAB1}"/>
          </ac:spMkLst>
        </pc:spChg>
        <pc:spChg chg="add del mod">
          <ac:chgData name="Claire Long" userId="f02ddeee-5147-4a59-ad48-67f852154b8c" providerId="ADAL" clId="{FF3DBFC6-FBB8-4F32-B168-32A603291CFD}" dt="2026-01-20T17:36:42.082" v="2372" actId="478"/>
          <ac:spMkLst>
            <pc:docMk/>
            <pc:sldMk cId="2393176766" sldId="346"/>
            <ac:spMk id="18" creationId="{DBEEF8CB-105B-3887-A534-4A6C1CE5A4A8}"/>
          </ac:spMkLst>
        </pc:spChg>
        <pc:picChg chg="add del mod">
          <ac:chgData name="Claire Long" userId="f02ddeee-5147-4a59-ad48-67f852154b8c" providerId="ADAL" clId="{FF3DBFC6-FBB8-4F32-B168-32A603291CFD}" dt="2026-01-20T17:28:56.414" v="2338" actId="478"/>
          <ac:picMkLst>
            <pc:docMk/>
            <pc:sldMk cId="2393176766" sldId="346"/>
            <ac:picMk id="5" creationId="{74CA6CF9-9944-7F51-6976-C821F062E831}"/>
          </ac:picMkLst>
        </pc:picChg>
        <pc:picChg chg="add mod">
          <ac:chgData name="Claire Long" userId="f02ddeee-5147-4a59-ad48-67f852154b8c" providerId="ADAL" clId="{FF3DBFC6-FBB8-4F32-B168-32A603291CFD}" dt="2026-01-20T17:37:54.076" v="2388" actId="14100"/>
          <ac:picMkLst>
            <pc:docMk/>
            <pc:sldMk cId="2393176766" sldId="346"/>
            <ac:picMk id="7" creationId="{B2BD95A8-7915-B74F-2DF1-F92DE0F15C7F}"/>
          </ac:picMkLst>
        </pc:picChg>
        <pc:picChg chg="add mod">
          <ac:chgData name="Claire Long" userId="f02ddeee-5147-4a59-ad48-67f852154b8c" providerId="ADAL" clId="{FF3DBFC6-FBB8-4F32-B168-32A603291CFD}" dt="2026-01-20T17:37:07.531" v="2378" actId="1076"/>
          <ac:picMkLst>
            <pc:docMk/>
            <pc:sldMk cId="2393176766" sldId="346"/>
            <ac:picMk id="9" creationId="{6715A828-2FF2-9A0E-59F5-EE31156FF553}"/>
          </ac:picMkLst>
        </pc:picChg>
        <pc:picChg chg="add mod">
          <ac:chgData name="Claire Long" userId="f02ddeee-5147-4a59-ad48-67f852154b8c" providerId="ADAL" clId="{FF3DBFC6-FBB8-4F32-B168-32A603291CFD}" dt="2026-01-20T17:37:41.757" v="2386" actId="1076"/>
          <ac:picMkLst>
            <pc:docMk/>
            <pc:sldMk cId="2393176766" sldId="346"/>
            <ac:picMk id="11" creationId="{037A3C64-7804-1172-9084-8C2FD7435052}"/>
          </ac:picMkLst>
        </pc:picChg>
        <pc:picChg chg="add del mod ord">
          <ac:chgData name="Claire Long" userId="f02ddeee-5147-4a59-ad48-67f852154b8c" providerId="ADAL" clId="{FF3DBFC6-FBB8-4F32-B168-32A603291CFD}" dt="2026-01-20T17:34:24.088" v="2369" actId="478"/>
          <ac:picMkLst>
            <pc:docMk/>
            <pc:sldMk cId="2393176766" sldId="346"/>
            <ac:picMk id="16" creationId="{E04A4240-BDBE-B2E5-453C-FF03CDE2A9F8}"/>
          </ac:picMkLst>
        </pc:picChg>
      </pc:sldChg>
      <pc:sldChg chg="addSp delSp modSp new del mod">
        <pc:chgData name="Claire Long" userId="f02ddeee-5147-4a59-ad48-67f852154b8c" providerId="ADAL" clId="{FF3DBFC6-FBB8-4F32-B168-32A603291CFD}" dt="2026-01-20T17:24:59.253" v="2301" actId="47"/>
        <pc:sldMkLst>
          <pc:docMk/>
          <pc:sldMk cId="2683713302" sldId="346"/>
        </pc:sldMkLst>
        <pc:spChg chg="del">
          <ac:chgData name="Claire Long" userId="f02ddeee-5147-4a59-ad48-67f852154b8c" providerId="ADAL" clId="{FF3DBFC6-FBB8-4F32-B168-32A603291CFD}" dt="2026-01-20T17:24:06.355" v="2291"/>
          <ac:spMkLst>
            <pc:docMk/>
            <pc:sldMk cId="2683713302" sldId="346"/>
            <ac:spMk id="3" creationId="{57B7DE6D-991B-4BBD-6790-40F98B1E9FBC}"/>
          </ac:spMkLst>
        </pc:spChg>
        <pc:spChg chg="add del mod">
          <ac:chgData name="Claire Long" userId="f02ddeee-5147-4a59-ad48-67f852154b8c" providerId="ADAL" clId="{FF3DBFC6-FBB8-4F32-B168-32A603291CFD}" dt="2026-01-20T17:24:28.691" v="2293"/>
          <ac:spMkLst>
            <pc:docMk/>
            <pc:sldMk cId="2683713302" sldId="346"/>
            <ac:spMk id="6" creationId="{2594A910-6492-F860-3343-154723A384A0}"/>
          </ac:spMkLst>
        </pc:spChg>
        <pc:picChg chg="add del mod">
          <ac:chgData name="Claire Long" userId="f02ddeee-5147-4a59-ad48-67f852154b8c" providerId="ADAL" clId="{FF3DBFC6-FBB8-4F32-B168-32A603291CFD}" dt="2026-01-20T17:24:09.649" v="2292" actId="478"/>
          <ac:picMkLst>
            <pc:docMk/>
            <pc:sldMk cId="2683713302" sldId="346"/>
            <ac:picMk id="4" creationId="{DDC17395-2F76-80EA-B042-1832F7A15924}"/>
          </ac:picMkLst>
        </pc:picChg>
        <pc:picChg chg="add mod">
          <ac:chgData name="Claire Long" userId="f02ddeee-5147-4a59-ad48-67f852154b8c" providerId="ADAL" clId="{FF3DBFC6-FBB8-4F32-B168-32A603291CFD}" dt="2026-01-20T17:24:28.691" v="2293"/>
          <ac:picMkLst>
            <pc:docMk/>
            <pc:sldMk cId="2683713302" sldId="346"/>
            <ac:picMk id="8" creationId="{DEAA1A6A-33BC-EFE5-CB94-4081B012FB38}"/>
          </ac:picMkLst>
        </pc:picChg>
        <pc:picChg chg="add mod">
          <ac:chgData name="Claire Long" userId="f02ddeee-5147-4a59-ad48-67f852154b8c" providerId="ADAL" clId="{FF3DBFC6-FBB8-4F32-B168-32A603291CFD}" dt="2026-01-20T17:24:28.691" v="2293"/>
          <ac:picMkLst>
            <pc:docMk/>
            <pc:sldMk cId="2683713302" sldId="346"/>
            <ac:picMk id="10" creationId="{155C688F-4B39-CD96-1722-0A54C9FC17EA}"/>
          </ac:picMkLst>
        </pc:picChg>
        <pc:picChg chg="add mod">
          <ac:chgData name="Claire Long" userId="f02ddeee-5147-4a59-ad48-67f852154b8c" providerId="ADAL" clId="{FF3DBFC6-FBB8-4F32-B168-32A603291CFD}" dt="2026-01-20T17:24:28.691" v="2293"/>
          <ac:picMkLst>
            <pc:docMk/>
            <pc:sldMk cId="2683713302" sldId="346"/>
            <ac:picMk id="12" creationId="{A8E68318-AD00-19DB-84AA-6570EFE2884D}"/>
          </ac:picMkLst>
        </pc:picChg>
        <pc:picChg chg="add mod">
          <ac:chgData name="Claire Long" userId="f02ddeee-5147-4a59-ad48-67f852154b8c" providerId="ADAL" clId="{FF3DBFC6-FBB8-4F32-B168-32A603291CFD}" dt="2026-01-20T17:24:28.691" v="2293"/>
          <ac:picMkLst>
            <pc:docMk/>
            <pc:sldMk cId="2683713302" sldId="346"/>
            <ac:picMk id="14" creationId="{E92B058E-1768-30B9-704F-34DE2485F2E8}"/>
          </ac:picMkLst>
        </pc:picChg>
        <pc:picChg chg="add mod">
          <ac:chgData name="Claire Long" userId="f02ddeee-5147-4a59-ad48-67f852154b8c" providerId="ADAL" clId="{FF3DBFC6-FBB8-4F32-B168-32A603291CFD}" dt="2026-01-20T17:24:35.874" v="2294" actId="571"/>
          <ac:picMkLst>
            <pc:docMk/>
            <pc:sldMk cId="2683713302" sldId="346"/>
            <ac:picMk id="15" creationId="{7474AF47-31D4-4A40-3F35-356C02D7915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7D5C-346D-4577-8EE3-F869C7FB2CE7}" type="datetimeFigureOut">
              <a:rPr lang="en-IE" smtClean="0"/>
              <a:t>20/01/2026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FCC5-E240-4145-9BA5-0D536368CCB3}" type="slidenum">
              <a:rPr lang="en-IE" smtClean="0"/>
              <a:t>‹#›</a:t>
            </a:fld>
            <a:endParaRPr lang="en-I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127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7D5C-346D-4577-8EE3-F869C7FB2CE7}" type="datetimeFigureOut">
              <a:rPr lang="en-IE" smtClean="0"/>
              <a:t>20/01/2026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FCC5-E240-4145-9BA5-0D536368CCB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21530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7D5C-346D-4577-8EE3-F869C7FB2CE7}" type="datetimeFigureOut">
              <a:rPr lang="en-IE" smtClean="0"/>
              <a:t>20/01/2026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FCC5-E240-4145-9BA5-0D536368CCB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40032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7D5C-346D-4577-8EE3-F869C7FB2CE7}" type="datetimeFigureOut">
              <a:rPr lang="en-IE" smtClean="0"/>
              <a:t>20/01/2026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FCC5-E240-4145-9BA5-0D536368CCB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67360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7D5C-346D-4577-8EE3-F869C7FB2CE7}" type="datetimeFigureOut">
              <a:rPr lang="en-IE" smtClean="0"/>
              <a:t>20/01/2026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FCC5-E240-4145-9BA5-0D536368CCB3}" type="slidenum">
              <a:rPr lang="en-IE" smtClean="0"/>
              <a:t>‹#›</a:t>
            </a:fld>
            <a:endParaRPr lang="en-I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00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7D5C-346D-4577-8EE3-F869C7FB2CE7}" type="datetimeFigureOut">
              <a:rPr lang="en-IE" smtClean="0"/>
              <a:t>20/01/2026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FCC5-E240-4145-9BA5-0D536368CCB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14198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7D5C-346D-4577-8EE3-F869C7FB2CE7}" type="datetimeFigureOut">
              <a:rPr lang="en-IE" smtClean="0"/>
              <a:t>20/01/2026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FCC5-E240-4145-9BA5-0D536368CCB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82658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7D5C-346D-4577-8EE3-F869C7FB2CE7}" type="datetimeFigureOut">
              <a:rPr lang="en-IE" smtClean="0"/>
              <a:t>20/01/2026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FCC5-E240-4145-9BA5-0D536368CCB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1564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7D5C-346D-4577-8EE3-F869C7FB2CE7}" type="datetimeFigureOut">
              <a:rPr lang="en-IE" smtClean="0"/>
              <a:t>20/01/2026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FCC5-E240-4145-9BA5-0D536368CCB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27210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62D7D5C-346D-4577-8EE3-F869C7FB2CE7}" type="datetimeFigureOut">
              <a:rPr lang="en-IE" smtClean="0"/>
              <a:t>20/01/2026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A6BFCC5-E240-4145-9BA5-0D536368CCB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1469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7D5C-346D-4577-8EE3-F869C7FB2CE7}" type="datetimeFigureOut">
              <a:rPr lang="en-IE" smtClean="0"/>
              <a:t>20/01/2026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FCC5-E240-4145-9BA5-0D536368CCB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192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62D7D5C-346D-4577-8EE3-F869C7FB2CE7}" type="datetimeFigureOut">
              <a:rPr lang="en-IE" smtClean="0"/>
              <a:t>20/01/2026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A6BFCC5-E240-4145-9BA5-0D536368CCB3}" type="slidenum">
              <a:rPr lang="en-IE" smtClean="0"/>
              <a:t>‹#›</a:t>
            </a:fld>
            <a:endParaRPr lang="en-IE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74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Transition Year </a:t>
            </a:r>
            <a:br>
              <a:rPr lang="en-IE" dirty="0"/>
            </a:br>
            <a:r>
              <a:rPr lang="en-IE" dirty="0"/>
              <a:t>at St. </a:t>
            </a:r>
            <a:r>
              <a:rPr lang="en-IE" dirty="0" err="1"/>
              <a:t>Ailbe’s</a:t>
            </a:r>
            <a:r>
              <a:rPr lang="en-IE" dirty="0"/>
              <a:t>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E6CD93-ADE1-43E9-B616-746772095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646" y="1697523"/>
            <a:ext cx="2637204" cy="332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98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F4CB-2401-48E8-9282-A2D77A1CC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 Activities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29EC3-90EE-443D-98C1-898BBF96F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March-April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Driving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Barista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Trip to Lake Garda at Easter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Work experience Week 3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44396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1FEAE-8EDA-4C7D-9B0B-D5792720F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 Activities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A3BA0-443F-48EE-B175-2E3426E5E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May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 </a:t>
            </a:r>
            <a:r>
              <a:rPr lang="en-GB" dirty="0" err="1"/>
              <a:t>Ballyhass</a:t>
            </a:r>
            <a:r>
              <a:rPr lang="en-GB" dirty="0"/>
              <a:t>/ </a:t>
            </a:r>
            <a:r>
              <a:rPr lang="en-GB" dirty="0" err="1"/>
              <a:t>Gaisce</a:t>
            </a:r>
            <a:r>
              <a:rPr lang="en-GB" dirty="0"/>
              <a:t> Trip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End of year trip to Spike Island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TY Graduation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51495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7B008-FD4A-7CEF-E1C4-5EEFAB65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DE11F-48B2-D9D7-ED5A-970D880D1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TY </a:t>
            </a:r>
            <a:r>
              <a:rPr lang="en-US" dirty="0" err="1"/>
              <a:t>programme</a:t>
            </a:r>
            <a:r>
              <a:rPr lang="en-US" dirty="0"/>
              <a:t> is reviewed annually to ensure quality and relevance.</a:t>
            </a:r>
            <a:endParaRPr lang="en-GB" dirty="0"/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dirty="0"/>
              <a:t> Student feedback is essential in keeping the </a:t>
            </a:r>
            <a:r>
              <a:rPr lang="en-US" dirty="0" err="1"/>
              <a:t>programme</a:t>
            </a:r>
            <a:r>
              <a:rPr lang="en-US" dirty="0"/>
              <a:t> enjoyable, varied and beneficial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		</a:t>
            </a:r>
            <a:endParaRPr lang="en-GB" dirty="0"/>
          </a:p>
          <a:p>
            <a:br>
              <a:rPr lang="en-US" dirty="0"/>
            </a:br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18974E-A413-B7B3-70C2-FF3E8EBD6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099" y="4077148"/>
            <a:ext cx="2179768" cy="151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10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49F3F-F42F-44A2-BC3C-BECAD7A46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Cost         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7D34D-2920-44BB-AECF-3A64C57A4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The fee for TY is the same as other academic years, €150.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Although students will not have textbooks in all subjects, this cost covers photocopying, class materials and heavily subsidised activities and workshops</a:t>
            </a:r>
          </a:p>
          <a:p>
            <a:pPr>
              <a:buFont typeface="Wingdings" panose="05000000000000000000" pitchFamily="2" charset="2"/>
              <a:buChar char="v"/>
            </a:pPr>
            <a:endParaRPr lang="en-GB" dirty="0"/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Other costs include activities and optional extras like the school tour at Easter, driving lessons, ice skating trip to Limerick and </a:t>
            </a:r>
            <a:r>
              <a:rPr lang="en-GB" dirty="0" err="1"/>
              <a:t>Ballyhass</a:t>
            </a:r>
            <a:r>
              <a:rPr lang="en-GB" dirty="0"/>
              <a:t> Outdoor Activity Centre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Some activities incur a fee for day trips. This includes the entrance fee and the bus.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A number of workshops are free and other trips are subsidised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310CA2-7E0B-43BF-AAD1-11582B18F3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91" y="869814"/>
            <a:ext cx="1013253" cy="86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70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BA3B6-8BF1-CBA2-E35C-18FC03F5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Benefits of 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B277D-D494-CE20-8090-49B6714A6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b="1" dirty="0"/>
          </a:p>
          <a:p>
            <a:r>
              <a:rPr lang="en-US" dirty="0"/>
              <a:t>By the end of Transition Year, students should: 				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Demonstrate increased confidence and maturity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Show improved communication and teamwork skills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Have greater awareness of career pathways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 Be better prepared for Senior Cycle study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 Students who engage in the </a:t>
            </a:r>
            <a:r>
              <a:rPr lang="en-US" dirty="0" err="1"/>
              <a:t>programme</a:t>
            </a:r>
            <a:r>
              <a:rPr lang="en-US" dirty="0"/>
              <a:t> will benefit most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Opportunities are offered to all students, but it is up to the student themselves to participate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9D79A2-8179-9A27-5CAD-24F533409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22" y="2471569"/>
            <a:ext cx="1510776" cy="95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16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I</a:t>
            </a:r>
            <a:r>
              <a:rPr lang="en-IE" dirty="0"/>
              <a:t> have included a number of photos of some of the activities that we have done so far this year.</a:t>
            </a:r>
          </a:p>
          <a:p>
            <a:endParaRPr lang="en-IE" dirty="0"/>
          </a:p>
          <a:p>
            <a:pPr>
              <a:buFont typeface="Wingdings" panose="05000000000000000000" pitchFamily="2" charset="2"/>
              <a:buChar char="q"/>
            </a:pPr>
            <a:r>
              <a:rPr lang="en-IE" dirty="0"/>
              <a:t>We are very proud of their achievements and level of commitment and we are just half way through the year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E" dirty="0"/>
              <a:t>We still have lots more to pack in </a:t>
            </a:r>
          </a:p>
          <a:p>
            <a:endParaRPr lang="en-IE" dirty="0"/>
          </a:p>
          <a:p>
            <a:pPr>
              <a:buFont typeface="Wingdings" panose="05000000000000000000" pitchFamily="2" charset="2"/>
              <a:buChar char="q"/>
            </a:pPr>
            <a:r>
              <a:rPr lang="en-IE" dirty="0"/>
              <a:t>Thank you for your time and I wish you every success in your future studies here at St. </a:t>
            </a:r>
            <a:r>
              <a:rPr lang="en-IE" dirty="0" err="1"/>
              <a:t>Ailbe’s</a:t>
            </a:r>
            <a:endParaRPr lang="en-IE" dirty="0"/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I</a:t>
            </a:r>
            <a:r>
              <a:rPr lang="en-IE" dirty="0"/>
              <a:t>f you have any further questions, please do not hesitate to contact me </a:t>
            </a:r>
            <a:r>
              <a:rPr lang="en-IE" dirty="0">
                <a:highlight>
                  <a:srgbClr val="FFFF00"/>
                </a:highlight>
              </a:rPr>
              <a:t>clong@tipperaryetb.ie</a:t>
            </a:r>
          </a:p>
        </p:txBody>
      </p:sp>
    </p:spTree>
    <p:extLst>
      <p:ext uri="{BB962C8B-B14F-4D97-AF65-F5344CB8AC3E}">
        <p14:creationId xmlns:p14="http://schemas.microsoft.com/office/powerpoint/2010/main" val="2389829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3DCD8-7A57-A6D3-497B-1F5DC1709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Cooking In </a:t>
            </a:r>
            <a:r>
              <a:rPr lang="en-GB" dirty="0" err="1"/>
              <a:t>Knockanrawley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196162-8122-952B-B5D3-96F1E8F5A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88" y="2947593"/>
            <a:ext cx="3023641" cy="292139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036C25-F3D9-51BF-CB22-49185EB4B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692" y="2771983"/>
            <a:ext cx="3451879" cy="327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29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E42D8-37BA-D232-508A-A529B1F25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Think Languages in MIC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A14215-CD80-1E5A-49E5-88A380FD3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263" y="2371725"/>
            <a:ext cx="5257800" cy="29718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A70440-C4B4-8000-CB41-D19C87BA8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28" y="2572310"/>
            <a:ext cx="5003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32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73C4-D487-08AF-F701-171823FDC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 Comedy in The Lime Tree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C61F9C-A75E-40D9-1078-DC59F91B17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262" y="2054711"/>
            <a:ext cx="5993073" cy="357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23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8A3C1-82A1-2D02-245D-FA4F6F1CA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8136C7-93EF-D4A5-2CF4-477FFEDD54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854" y="1846263"/>
            <a:ext cx="5588617" cy="4022725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77D08F-8577-8C09-CD7E-E66E08FAB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1346200"/>
            <a:ext cx="5257800" cy="4165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82AD77-3DF3-1D63-10EC-C351D8698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39" y="1254965"/>
            <a:ext cx="52578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76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Admission to the programme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E" dirty="0"/>
              <a:t>We have currently 83 students enrolled in the TY programme.</a:t>
            </a:r>
          </a:p>
          <a:p>
            <a:pPr marL="0" indent="0">
              <a:buNone/>
            </a:pPr>
            <a:endParaRPr lang="en-IE" dirty="0"/>
          </a:p>
          <a:p>
            <a:pPr>
              <a:buFont typeface="+mj-lt"/>
              <a:buAutoNum type="arabicPeriod"/>
            </a:pPr>
            <a:r>
              <a:rPr lang="en-IE" dirty="0"/>
              <a:t>Students are invited to attend for a brief interview in April </a:t>
            </a:r>
          </a:p>
          <a:p>
            <a:pPr>
              <a:buFont typeface="+mj-lt"/>
              <a:buAutoNum type="arabicPeriod"/>
            </a:pPr>
            <a:r>
              <a:rPr lang="en-GB" dirty="0"/>
              <a:t> </a:t>
            </a:r>
            <a:r>
              <a:rPr lang="en-IE" dirty="0"/>
              <a:t>Students will be given an assigned interview time (usually 10-15 minutes)</a:t>
            </a:r>
          </a:p>
          <a:p>
            <a:pPr>
              <a:buFont typeface="+mj-lt"/>
              <a:buAutoNum type="arabicPeriod"/>
            </a:pPr>
            <a:r>
              <a:rPr lang="en-IE" dirty="0"/>
              <a:t>Following the interview, the students will be asked to sign a contract, committing to full participation in TY.</a:t>
            </a:r>
          </a:p>
          <a:p>
            <a:pPr>
              <a:buFont typeface="+mj-lt"/>
              <a:buAutoNum type="arabicPeriod"/>
            </a:pPr>
            <a:r>
              <a:rPr lang="en-IE" dirty="0"/>
              <a:t>The purpose of the interview is also to establish what the students would like to achieve in the course of the year</a:t>
            </a:r>
          </a:p>
          <a:p>
            <a:pPr>
              <a:buFont typeface="+mj-lt"/>
              <a:buAutoNum type="arabicPeriod"/>
            </a:pPr>
            <a:r>
              <a:rPr lang="en-IE" dirty="0"/>
              <a:t>Prospective students must have a good record of attendance, punctuality, behaviour and a willingness to participate</a:t>
            </a:r>
          </a:p>
          <a:p>
            <a:pPr>
              <a:buFont typeface="+mj-lt"/>
              <a:buAutoNum type="arabicPeriod"/>
            </a:pPr>
            <a:r>
              <a:rPr lang="en-IE" dirty="0"/>
              <a:t>It would also be an advantage if the student has made a positive contribution to school life in their involvement with extra- curricular activities.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DB6691-D820-4E08-A337-DF0C354230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54746" y="914400"/>
            <a:ext cx="917692" cy="75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0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D1254-EFB5-D412-436E-0BE56716F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Abbey and St. Anne’s Show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16BF9A-2E48-4902-D749-C5DFE08C9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663" y="2398955"/>
            <a:ext cx="4191000" cy="250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80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FA9D4-5522-1FD8-62BC-83BB80C9B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LawEd</a:t>
            </a:r>
            <a:r>
              <a:rPr lang="en-GB" dirty="0"/>
              <a:t> Workshop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850E3A-DA1F-4519-2A0E-B0D13F535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393" y="2102259"/>
            <a:ext cx="4303507" cy="340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19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C66CB-CCD7-4CF6-ECAE-DD138E6C0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Christmas Wreath-Making Workshop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81D293-EF73-256D-FCFD-24352C614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983" y="2947595"/>
            <a:ext cx="3093239" cy="292139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3F4025-E053-8B7F-E5E5-54D0A2E06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67" y="3104566"/>
            <a:ext cx="2832847" cy="27644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14E572-3F98-E460-EC66-065673F50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172" y="2775473"/>
            <a:ext cx="2786508" cy="274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53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16E48-6280-3241-838C-80FFE65D5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Carol Singing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F65C83-868C-D0B0-D797-59D670BCE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565" y="3699940"/>
            <a:ext cx="3764688" cy="25325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22917A-BC5B-4BEF-70AF-67A1AB0C5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545" y="3555437"/>
            <a:ext cx="3276455" cy="253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28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9BFA4-0460-F1A1-D549-DC1555DE9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 Brunch – Pancakes, Waffles and French Toast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36258DD-B0F9-0A88-839B-F615769AB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574" y="2410406"/>
            <a:ext cx="2593937" cy="3458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32A237-3081-A3AC-F65B-53AE5F04C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1848" y="2919431"/>
            <a:ext cx="3458582" cy="2593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8AA8C4-E3FF-3F43-86C4-08D9D30A6D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228" y="2912231"/>
            <a:ext cx="3691068" cy="276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24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41EF2-5AF2-207A-53D0-DAFB4C454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 Brunch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BD95A8-7915-B74F-2DF1-F92DE0F15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6619" y="1224007"/>
            <a:ext cx="2680584" cy="42797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15A828-2FF2-9A0E-59F5-EE31156FF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6568" y="2431541"/>
            <a:ext cx="3840181" cy="2880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7A3C64-7804-1172-9084-8C2FD7435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38484" flipV="1">
            <a:off x="4172086" y="2148489"/>
            <a:ext cx="2342778" cy="41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76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5B143-7068-4DFB-839A-7DA0AFB6B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AIB and Garda Talk- Future Sparks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5B98B77-33C4-0529-63D4-00DCB37DD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284" y="2409825"/>
            <a:ext cx="8487783" cy="2895600"/>
          </a:xfrm>
        </p:spPr>
      </p:pic>
    </p:spTree>
    <p:extLst>
      <p:ext uri="{BB962C8B-B14F-4D97-AF65-F5344CB8AC3E}">
        <p14:creationId xmlns:p14="http://schemas.microsoft.com/office/powerpoint/2010/main" val="1993980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42C57-098F-BF51-CD87-401158703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Ice-Skating and Shopping Trip in Limerick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24FF18E-7A9B-E56F-19F0-11FD87D1B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967" y="2243060"/>
            <a:ext cx="2211940" cy="1560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DAA06F-93C1-F6D7-085E-D1C4FC824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12" y="2418615"/>
            <a:ext cx="4260028" cy="34503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F7521D-3381-D11E-9E74-099058B221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968" y="4143802"/>
            <a:ext cx="2211939" cy="1737358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2E8CD515-D407-F16B-7AB2-3F867C81E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16" y="2077987"/>
            <a:ext cx="2396735" cy="172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68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CC6B9-FEBA-4A0C-B56D-16097805E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AILBES    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CBE5C-9EBC-4B75-A2E3-657F053CE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r>
              <a:rPr lang="en-GB" dirty="0"/>
              <a:t>In the course of the interview, I outline to students that I use the letters of Ailbe’s to represent some values that I feel are important to TY students</a:t>
            </a:r>
          </a:p>
          <a:p>
            <a:endParaRPr lang="en-GB" dirty="0"/>
          </a:p>
          <a:p>
            <a:r>
              <a:rPr lang="en-GB" dirty="0"/>
              <a:t>A – Attendance</a:t>
            </a:r>
          </a:p>
          <a:p>
            <a:r>
              <a:rPr lang="en-GB" dirty="0"/>
              <a:t>I –  Involvement and Interaction</a:t>
            </a:r>
          </a:p>
          <a:p>
            <a:r>
              <a:rPr lang="en-GB" dirty="0"/>
              <a:t>L -  Learn</a:t>
            </a:r>
          </a:p>
          <a:p>
            <a:r>
              <a:rPr lang="en-GB" dirty="0"/>
              <a:t>B – Behaviour</a:t>
            </a:r>
          </a:p>
          <a:p>
            <a:r>
              <a:rPr lang="en-GB" dirty="0"/>
              <a:t>E -  Extra-Curricular Activities</a:t>
            </a:r>
          </a:p>
          <a:p>
            <a:r>
              <a:rPr lang="en-GB" dirty="0"/>
              <a:t>S -  Self -motivation</a:t>
            </a:r>
          </a:p>
          <a:p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2A7C49-BF3E-488E-B690-01CEACDE5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248" y="691978"/>
            <a:ext cx="1213339" cy="104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40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6E078-89E3-F83C-35F8-03CA31209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 Subjects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9892F-37BA-06A5-D9B5-AD2DE1DCA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Irish						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English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Maths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History							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Geography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French, Home Economics and Road Safety (rotation)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Drama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Media Studies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Coding</a:t>
            </a:r>
          </a:p>
          <a:p>
            <a:pPr>
              <a:buFont typeface="Wingdings" panose="05000000000000000000" pitchFamily="2" charset="2"/>
              <a:buChar char="q"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DF7F25-48B6-4A3B-EAC4-2DF6F54BB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489" y="2183802"/>
            <a:ext cx="1915191" cy="151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56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3AC49-0FB1-809E-DEF5-282888CE1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 Subjects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1F658-DADD-7D36-3609-9D2DE5FA3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World of Science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Computer Applications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E-Portfolio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Construction Studies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 err="1"/>
              <a:t>Entreprise</a:t>
            </a:r>
            <a:endParaRPr lang="en-GB" dirty="0"/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PE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Music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Career Guidance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Technology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Media Studies</a:t>
            </a:r>
          </a:p>
        </p:txBody>
      </p:sp>
    </p:spTree>
    <p:extLst>
      <p:ext uri="{BB962C8B-B14F-4D97-AF65-F5344CB8AC3E}">
        <p14:creationId xmlns:p14="http://schemas.microsoft.com/office/powerpoint/2010/main" val="3694633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551" y="392187"/>
            <a:ext cx="8613602" cy="5101562"/>
          </a:xfrm>
        </p:spPr>
        <p:txBody>
          <a:bodyPr>
            <a:normAutofit fontScale="25000" lnSpcReduction="20000"/>
          </a:bodyPr>
          <a:lstStyle/>
          <a:p>
            <a:r>
              <a:rPr lang="en-IE" sz="6400" dirty="0"/>
              <a:t>We build upon our list of activities each year. We also invite students’ input and suggestions too.</a:t>
            </a:r>
          </a:p>
          <a:p>
            <a:r>
              <a:rPr lang="en-IE" sz="6400" dirty="0"/>
              <a:t>Here are some but by no means all of the activities and courses we complete….</a:t>
            </a:r>
          </a:p>
          <a:p>
            <a:endParaRPr lang="en-IE" sz="7200" dirty="0"/>
          </a:p>
          <a:p>
            <a:r>
              <a:rPr lang="en-GB" sz="7200" dirty="0">
                <a:highlight>
                  <a:srgbClr val="FFFF00"/>
                </a:highlight>
              </a:rPr>
              <a:t>September-October</a:t>
            </a:r>
          </a:p>
          <a:p>
            <a:endParaRPr lang="en-GB" sz="7200" dirty="0"/>
          </a:p>
          <a:p>
            <a:pPr>
              <a:buFont typeface="Wingdings" panose="05000000000000000000" pitchFamily="2" charset="2"/>
              <a:buChar char="q"/>
            </a:pPr>
            <a:r>
              <a:rPr lang="en-IE" sz="7200" dirty="0"/>
              <a:t> School Musical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7200" dirty="0"/>
              <a:t>T</a:t>
            </a:r>
            <a:r>
              <a:rPr lang="en-IE" sz="7200" dirty="0" err="1"/>
              <a:t>ipperary</a:t>
            </a:r>
            <a:r>
              <a:rPr lang="en-IE" sz="7200" dirty="0"/>
              <a:t> Tidy Town Talk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7200" dirty="0"/>
              <a:t>Glen Vets TY Academy</a:t>
            </a:r>
            <a:endParaRPr lang="en-IE" sz="7200" dirty="0"/>
          </a:p>
          <a:p>
            <a:pPr>
              <a:buFont typeface="Wingdings" panose="05000000000000000000" pitchFamily="2" charset="2"/>
              <a:buChar char="q"/>
            </a:pPr>
            <a:r>
              <a:rPr lang="en-GB" sz="7200" dirty="0"/>
              <a:t>Guest Speaker from  Cliona’s Foundation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7200" dirty="0"/>
              <a:t>Camino for Cliona’s sign-up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E" sz="7200" dirty="0"/>
              <a:t>Bank of Ireland Digital Literacy talk and creation of the school bank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E" sz="7200" dirty="0"/>
              <a:t>Gaisce – The President’s Award</a:t>
            </a:r>
          </a:p>
          <a:p>
            <a:pPr>
              <a:buFont typeface="Wingdings" panose="05000000000000000000" pitchFamily="2" charset="2"/>
              <a:buChar char="v"/>
            </a:pPr>
            <a:endParaRPr lang="en-IE" sz="7200" dirty="0"/>
          </a:p>
          <a:p>
            <a:pPr marL="0" indent="0">
              <a:buNone/>
            </a:pPr>
            <a:endParaRPr lang="en-IE" sz="7200" dirty="0"/>
          </a:p>
          <a:p>
            <a:endParaRPr lang="en-IE" sz="7200" dirty="0"/>
          </a:p>
        </p:txBody>
      </p:sp>
    </p:spTree>
    <p:extLst>
      <p:ext uri="{BB962C8B-B14F-4D97-AF65-F5344CB8AC3E}">
        <p14:creationId xmlns:p14="http://schemas.microsoft.com/office/powerpoint/2010/main" val="1272873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296EC-3502-4596-8A70-8BB6D7BFE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 Activities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24D22-E974-4A83-8210-43186C88C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November-December</a:t>
            </a:r>
          </a:p>
          <a:p>
            <a:endParaRPr lang="en-GB" dirty="0"/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Work Experience Week 1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T</a:t>
            </a:r>
            <a:r>
              <a:rPr lang="en-IE" dirty="0"/>
              <a:t>Y Comedy Show in Limerick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E" dirty="0"/>
              <a:t>Performance at the Tipperary Peace Convention Christmas Celebration</a:t>
            </a:r>
            <a:endParaRPr lang="en-GB" dirty="0"/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The Abbey and St. Anne’s Show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St. Mary’s Community Food Bank fundraising and preparation of hampers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Ice-skating trip to Limerick</a:t>
            </a:r>
          </a:p>
          <a:p>
            <a:pPr marL="0" indent="0">
              <a:buNone/>
            </a:pPr>
            <a:endParaRPr lang="en-GB" dirty="0"/>
          </a:p>
          <a:p>
            <a:pPr>
              <a:buFont typeface="Wingdings" panose="05000000000000000000" pitchFamily="2" charset="2"/>
              <a:buChar char="q"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48402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7CEC2-1A32-4DB7-91C8-955C14CD5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Activities continued: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A615B-3C1F-4442-ADBF-1FC786602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Carol singing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Language students had the opportunity to attend lectures in Mary Immaculate College as part of the Languages Connect programme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 err="1"/>
              <a:t>LawEd</a:t>
            </a:r>
            <a:r>
              <a:rPr lang="en-GB" dirty="0"/>
              <a:t> Workshop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Christmas Wreath- making workshop</a:t>
            </a:r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74093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65A48-D5AF-4937-9DFB-8642DF134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 Activities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696A7-8137-4BD7-A666-A859C66E5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January-February</a:t>
            </a:r>
          </a:p>
          <a:p>
            <a:endParaRPr lang="en-GB" dirty="0">
              <a:highlight>
                <a:srgbClr val="FFFF00"/>
              </a:highlight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Driving lessons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Jiving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Garda College Templemore – TY Programme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RSA Road Safety Matters – preparation of questions for the Theory Test (ongoing Road Safety is a rotation subject)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Work Experience Week 2</a:t>
            </a:r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0395416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1713</TotalTime>
  <Words>797</Words>
  <Application>Microsoft Office PowerPoint</Application>
  <PresentationFormat>Widescreen</PresentationFormat>
  <Paragraphs>144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Calibri</vt:lpstr>
      <vt:lpstr>Calibri Light</vt:lpstr>
      <vt:lpstr>Wingdings</vt:lpstr>
      <vt:lpstr>Retrospect</vt:lpstr>
      <vt:lpstr>Transition Year  at St. Ailbe’s  </vt:lpstr>
      <vt:lpstr>Admission to the programme  </vt:lpstr>
      <vt:lpstr>AILBES    </vt:lpstr>
      <vt:lpstr>TY Subjects</vt:lpstr>
      <vt:lpstr>TY Subjects</vt:lpstr>
      <vt:lpstr>PowerPoint Presentation</vt:lpstr>
      <vt:lpstr>TY Activities</vt:lpstr>
      <vt:lpstr>Activities continued:</vt:lpstr>
      <vt:lpstr>TY Activities</vt:lpstr>
      <vt:lpstr>TY Activities</vt:lpstr>
      <vt:lpstr>TY Activities</vt:lpstr>
      <vt:lpstr>TY Review</vt:lpstr>
      <vt:lpstr>Cost         </vt:lpstr>
      <vt:lpstr>The Benefits of TY</vt:lpstr>
      <vt:lpstr>PowerPoint Presentation</vt:lpstr>
      <vt:lpstr>Cooking In Knockanrawley</vt:lpstr>
      <vt:lpstr>Think Languages in MIC</vt:lpstr>
      <vt:lpstr>TY Comedy in The Lime Tree</vt:lpstr>
      <vt:lpstr>PowerPoint Presentation</vt:lpstr>
      <vt:lpstr>The Abbey and St. Anne’s Show</vt:lpstr>
      <vt:lpstr>LawEd Workshop</vt:lpstr>
      <vt:lpstr>Christmas Wreath-Making Workshop</vt:lpstr>
      <vt:lpstr>Carol Singing</vt:lpstr>
      <vt:lpstr>TY Brunch – Pancakes, Waffles and French Toast</vt:lpstr>
      <vt:lpstr>TY Brunch</vt:lpstr>
      <vt:lpstr>AIB and Garda Talk- Future Sparks</vt:lpstr>
      <vt:lpstr>Ice-Skating and Shopping Trip in Limerick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Transition Year  at St. Ailbe’s</dc:title>
  <dc:creator>claire</dc:creator>
  <cp:lastModifiedBy>Claire Long</cp:lastModifiedBy>
  <cp:revision>46</cp:revision>
  <dcterms:created xsi:type="dcterms:W3CDTF">2018-01-17T21:08:14Z</dcterms:created>
  <dcterms:modified xsi:type="dcterms:W3CDTF">2026-01-20T17:37:57Z</dcterms:modified>
</cp:coreProperties>
</file>